
<file path=[Content_Types].xml><?xml version="1.0" encoding="utf-8"?>
<Types xmlns="http://schemas.openxmlformats.org/package/2006/content-types">
  <Override PartName="/ppt/slideMasters/slideMaster2.xml" ContentType="application/vnd.openxmlformats-officedocument.presentationml.slideMaster+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Layouts/slideLayout19.xml" ContentType="application/vnd.openxmlformats-officedocument.presentationml.slideLayout+xml"/>
  <Override PartName="/ppt/theme/theme4.xml" ContentType="application/vnd.openxmlformats-officedocument.them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 id="2147483780" r:id="rId2"/>
  </p:sldMasterIdLst>
  <p:notesMasterIdLst>
    <p:notesMasterId r:id="rId7"/>
  </p:notesMasterIdLst>
  <p:handoutMasterIdLst>
    <p:handoutMasterId r:id="rId8"/>
  </p:handoutMasterIdLst>
  <p:sldIdLst>
    <p:sldId id="270" r:id="rId3"/>
    <p:sldId id="272" r:id="rId4"/>
    <p:sldId id="269" r:id="rId5"/>
    <p:sldId id="273" r:id="rId6"/>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6B7CE"/>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20432" autoAdjust="0"/>
    <p:restoredTop sz="94660"/>
  </p:normalViewPr>
  <p:slideViewPr>
    <p:cSldViewPr>
      <p:cViewPr varScale="1">
        <p:scale>
          <a:sx n="110" d="100"/>
          <a:sy n="110" d="100"/>
        </p:scale>
        <p:origin x="-45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4820"/>
          </a:xfrm>
          <a:prstGeom prst="rect">
            <a:avLst/>
          </a:prstGeom>
        </p:spPr>
        <p:txBody>
          <a:bodyPr vert="horz" lIns="91440" tIns="45720" rIns="91440" bIns="45720" rtlCol="0"/>
          <a:lstStyle>
            <a:lvl1pPr algn="r">
              <a:defRPr sz="1200"/>
            </a:lvl1pPr>
          </a:lstStyle>
          <a:p>
            <a:fld id="{9444E1ED-8C0B-4C9D-8475-DAD93CE2738E}" type="datetimeFigureOut">
              <a:rPr lang="en-US" smtClean="0"/>
              <a:pPr/>
              <a:t>3/9/2011</a:t>
            </a:fld>
            <a:endParaRPr lang="en-US"/>
          </a:p>
        </p:txBody>
      </p:sp>
      <p:sp>
        <p:nvSpPr>
          <p:cNvPr id="4" name="Footer Placeholder 3"/>
          <p:cNvSpPr>
            <a:spLocks noGrp="1"/>
          </p:cNvSpPr>
          <p:nvPr>
            <p:ph type="ftr" sz="quarter" idx="2"/>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lIns="91440" tIns="45720" rIns="91440" bIns="45720" rtlCol="0" anchor="b"/>
          <a:lstStyle>
            <a:lvl1pPr algn="r">
              <a:defRPr sz="1200"/>
            </a:lvl1pPr>
          </a:lstStyle>
          <a:p>
            <a:fld id="{BA0011BB-165D-4087-9249-FEC48B3657B7}"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4820"/>
          </a:xfrm>
          <a:prstGeom prst="rect">
            <a:avLst/>
          </a:prstGeom>
        </p:spPr>
        <p:txBody>
          <a:bodyPr vert="horz" lIns="91440" tIns="45720" rIns="91440" bIns="45720" rtlCol="0"/>
          <a:lstStyle>
            <a:lvl1pPr algn="r">
              <a:defRPr sz="1200"/>
            </a:lvl1pPr>
          </a:lstStyle>
          <a:p>
            <a:fld id="{5CA59DCF-EF90-4249-AF50-53761C3BF530}" type="datetimeFigureOut">
              <a:rPr lang="en-US" smtClean="0"/>
              <a:pPr/>
              <a:t>3/9/2011</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1440" tIns="45720" rIns="91440" bIns="45720" rtlCol="0" anchor="b"/>
          <a:lstStyle>
            <a:lvl1pPr algn="r">
              <a:defRPr sz="1200"/>
            </a:lvl1pPr>
          </a:lstStyle>
          <a:p>
            <a:fld id="{54B99177-B52D-4A6A-B6D6-B3A68B4EB839}"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bwMode="auto">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ctrTitle"/>
          </p:nvPr>
        </p:nvSpPr>
        <p:spPr>
          <a:xfrm>
            <a:off x="1524000" y="1676400"/>
            <a:ext cx="6096000" cy="1470025"/>
          </a:xfrm>
        </p:spPr>
        <p:txBody>
          <a:bodyPr/>
          <a:lstStyle>
            <a:lvl1pPr>
              <a:defRPr/>
            </a:lvl1pPr>
          </a:lstStyle>
          <a:p>
            <a:r>
              <a:rPr lang="en-US" smtClean="0"/>
              <a:t>Click to edit Master title style</a:t>
            </a:r>
            <a:endParaRPr lang="en-US"/>
          </a:p>
        </p:txBody>
      </p:sp>
      <p:sp>
        <p:nvSpPr>
          <p:cNvPr id="3077" name="Rectangle 5"/>
          <p:cNvSpPr>
            <a:spLocks noGrp="1" noChangeArrowheads="1"/>
          </p:cNvSpPr>
          <p:nvPr>
            <p:ph type="subTitle" idx="1"/>
          </p:nvPr>
        </p:nvSpPr>
        <p:spPr>
          <a:xfrm>
            <a:off x="1524000" y="3200400"/>
            <a:ext cx="6096000" cy="914400"/>
          </a:xfrm>
        </p:spPr>
        <p:txBody>
          <a:bodyPr/>
          <a:lstStyle>
            <a:lvl1pPr marL="0" indent="0" algn="ctr">
              <a:buFontTx/>
              <a:buNone/>
              <a:defRPr/>
            </a:lvl1pPr>
          </a:lstStyle>
          <a:p>
            <a:r>
              <a:rPr lang="en-US" smtClean="0"/>
              <a:t>Click to edit Master subtitle style</a:t>
            </a:r>
            <a:endParaRPr lang="en-US"/>
          </a:p>
        </p:txBody>
      </p:sp>
      <p:sp>
        <p:nvSpPr>
          <p:cNvPr id="4" name="Rectangle 3"/>
          <p:cNvSpPr>
            <a:spLocks noGrp="1" noChangeArrowheads="1"/>
          </p:cNvSpPr>
          <p:nvPr>
            <p:ph type="dt" sz="half" idx="10"/>
          </p:nvPr>
        </p:nvSpPr>
        <p:spPr/>
        <p:txBody>
          <a:bodyPr/>
          <a:lstStyle>
            <a:lvl1pPr>
              <a:defRPr smtClean="0"/>
            </a:lvl1pPr>
          </a:lstStyle>
          <a:p>
            <a:pPr algn="ctr"/>
            <a:fld id="{743653DA-8BF4-4869-96FE-9BCF43372D46}" type="datetime8">
              <a:rPr lang="en-US" smtClean="0"/>
              <a:pPr algn="ctr"/>
              <a:t>3/9/2011 1:31 PM</a:t>
            </a:fld>
            <a:endParaRPr lang="en-US" sz="2000" dirty="0">
              <a:solidFill>
                <a:srgbClr val="FFFFFF"/>
              </a:solidFill>
            </a:endParaRPr>
          </a:p>
        </p:txBody>
      </p:sp>
      <p:sp>
        <p:nvSpPr>
          <p:cNvPr id="5" name="Rectangle 4"/>
          <p:cNvSpPr>
            <a:spLocks noGrp="1" noChangeArrowheads="1"/>
          </p:cNvSpPr>
          <p:nvPr>
            <p:ph type="ftr" sz="quarter" idx="11"/>
          </p:nvPr>
        </p:nvSpPr>
        <p:spPr>
          <a:xfrm>
            <a:off x="3124200" y="6248400"/>
            <a:ext cx="2895600" cy="476250"/>
          </a:xfrm>
        </p:spPr>
        <p:txBody>
          <a:bodyPr/>
          <a:lstStyle>
            <a:lvl1pPr>
              <a:defRPr smtClean="0"/>
            </a:lvl1pPr>
          </a:lstStyle>
          <a:p>
            <a:pPr algn="r"/>
            <a:endParaRPr lang="en-US" dirty="0">
              <a:solidFill>
                <a:schemeClr val="tx2"/>
              </a:solidFill>
            </a:endParaRPr>
          </a:p>
        </p:txBody>
      </p:sp>
      <p:sp>
        <p:nvSpPr>
          <p:cNvPr id="6" name="Rectangle 5"/>
          <p:cNvSpPr>
            <a:spLocks noGrp="1" noChangeArrowheads="1"/>
          </p:cNvSpPr>
          <p:nvPr>
            <p:ph type="sldNum" sz="quarter" idx="12"/>
          </p:nvPr>
        </p:nvSpPr>
        <p:spPr>
          <a:xfrm>
            <a:off x="6096000" y="6245225"/>
            <a:ext cx="1631950" cy="476250"/>
          </a:xfrm>
        </p:spPr>
        <p:txBody>
          <a:bodyPr/>
          <a:lstStyle>
            <a:lvl1pPr>
              <a:defRPr smtClean="0"/>
            </a:lvl1pPr>
          </a:lstStyle>
          <a:p>
            <a:fld id="{72AC53DF-4216-466D-99A7-94400E6C2A25}" type="slidenum">
              <a:rPr lang="en-US" smtClean="0"/>
              <a:pPr/>
              <a:t>‹#›</a:t>
            </a:fld>
            <a:endParaRPr lang="en-US" dirty="0">
              <a:solidFill>
                <a:schemeClr val="tx2"/>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fld id="{8D3816DF-213E-421B-92D3-C068DBB023D6}" type="datetime8">
              <a:rPr lang="en-US" smtClean="0">
                <a:solidFill>
                  <a:schemeClr val="tx2"/>
                </a:solidFill>
              </a:rPr>
              <a:pPr/>
              <a:t>3/9/2011 1:31 PM</a:t>
            </a:fld>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72AC53DF-4216-466D-99A7-94400E6C2A25}" type="slidenum">
              <a:rPr lang="en-US" sz="1200" smtClean="0">
                <a:solidFill>
                  <a:schemeClr val="tx2"/>
                </a:solidFill>
              </a: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134100" y="457200"/>
            <a:ext cx="1562100" cy="56689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447800" y="457200"/>
            <a:ext cx="4533900" cy="56689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fld id="{8D3816DF-213E-421B-92D3-C068DBB023D6}" type="datetime8">
              <a:rPr lang="en-US" smtClean="0">
                <a:solidFill>
                  <a:schemeClr val="tx2"/>
                </a:solidFill>
              </a:rPr>
              <a:pPr/>
              <a:t>3/9/2011 1:31 PM</a:t>
            </a:fld>
            <a:endParaRPr lang="en-US" dirty="0"/>
          </a:p>
        </p:txBody>
      </p:sp>
      <p:sp>
        <p:nvSpPr>
          <p:cNvPr id="5" name="Rectangle 5"/>
          <p:cNvSpPr>
            <a:spLocks noGrp="1" noChangeArrowheads="1"/>
          </p:cNvSpPr>
          <p:nvPr>
            <p:ph type="ftr" sz="quarter" idx="11"/>
          </p:nvPr>
        </p:nvSpPr>
        <p:spPr>
          <a:ln/>
        </p:spPr>
        <p:txBody>
          <a:bodyPr/>
          <a:lstStyle>
            <a:lvl1pPr>
              <a:defRPr/>
            </a:lvl1pPr>
          </a:lstStyle>
          <a:p>
            <a:endParaRPr lang="en-US" dirty="0"/>
          </a:p>
        </p:txBody>
      </p:sp>
      <p:sp>
        <p:nvSpPr>
          <p:cNvPr id="6" name="Rectangle 6"/>
          <p:cNvSpPr>
            <a:spLocks noGrp="1" noChangeArrowheads="1"/>
          </p:cNvSpPr>
          <p:nvPr>
            <p:ph type="sldNum" sz="quarter" idx="12"/>
          </p:nvPr>
        </p:nvSpPr>
        <p:spPr>
          <a:ln/>
        </p:spPr>
        <p:txBody>
          <a:bodyPr/>
          <a:lstStyle>
            <a:lvl1pPr>
              <a:defRPr/>
            </a:lvl1pPr>
          </a:lstStyle>
          <a:p>
            <a:fld id="{72AC53DF-4216-466D-99A7-94400E6C2A25}" type="slidenum">
              <a:rPr lang="en-US" sz="1200" smtClean="0">
                <a:solidFill>
                  <a:schemeClr val="tx2"/>
                </a:solidFill>
              </a: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E36636D-D922-432D-A958-524484B5923D}" type="datetimeFigureOut">
              <a:rPr lang="en-US" smtClean="0"/>
              <a:pPr/>
              <a:t>3/9/2011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28FB93-0A08-4E7D-8E63-9EFA29F1E093}"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36636D-D922-432D-A958-524484B5923D}" type="datetimeFigureOut">
              <a:rPr lang="en-US" smtClean="0"/>
              <a:pPr/>
              <a:t>3/9/2011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28FB93-0A08-4E7D-8E63-9EFA29F1E093}"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E36636D-D922-432D-A958-524484B5923D}" type="datetimeFigureOut">
              <a:rPr lang="en-US" smtClean="0"/>
              <a:pPr/>
              <a:t>3/9/2011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28FB93-0A08-4E7D-8E63-9EFA29F1E093}"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49BAA94-C6A1-4A84-BE0B-B93B4D4695F1}" type="datetimeFigureOut">
              <a:rPr lang="en-US" smtClean="0"/>
              <a:pPr/>
              <a:t>3/9/2011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822045-F852-432A-8439-4C4D1E71E8F1}"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E36636D-D922-432D-A958-524484B5923D}" type="datetimeFigureOut">
              <a:rPr lang="en-US" smtClean="0"/>
              <a:pPr/>
              <a:t>3/9/2011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28FB93-0A08-4E7D-8E63-9EFA29F1E093}"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E36636D-D922-432D-A958-524484B5923D}" type="datetimeFigureOut">
              <a:rPr lang="en-US" smtClean="0"/>
              <a:pPr/>
              <a:t>3/9/2011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28FB93-0A08-4E7D-8E63-9EFA29F1E093}"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36636D-D922-432D-A958-524484B5923D}" type="datetimeFigureOut">
              <a:rPr lang="en-US" smtClean="0"/>
              <a:pPr/>
              <a:t>3/9/2011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28FB93-0A08-4E7D-8E63-9EFA29F1E093}"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36636D-D922-432D-A958-524484B5923D}" type="datetimeFigureOut">
              <a:rPr lang="en-US" smtClean="0"/>
              <a:pPr/>
              <a:t>3/9/2011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28FB93-0A08-4E7D-8E63-9EFA29F1E09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fld id="{B7129108-AC8D-4212-9283-60D9E99BF07A}" type="datetime8">
              <a:rPr lang="en-US" smtClean="0"/>
              <a:pPr/>
              <a:t>3/9/2011 1:31 PM</a:t>
            </a:fld>
            <a:endParaRPr lang="en-US" dirty="0"/>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1AD93096-5B34-4342-9326-69289CEAE4C2}" type="slidenum">
              <a:rPr lang="en-US" smtClean="0"/>
              <a:pPr/>
              <a:t>‹#›</a:t>
            </a:fld>
            <a:endParaRPr lang="en-US" dirty="0">
              <a:solidFill>
                <a:srgbClr val="FFFFFF"/>
              </a:solidFil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36636D-D922-432D-A958-524484B5923D}" type="datetimeFigureOut">
              <a:rPr lang="en-US" smtClean="0"/>
              <a:pPr/>
              <a:t>3/9/2011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28FB93-0A08-4E7D-8E63-9EFA29F1E093}"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36636D-D922-432D-A958-524484B5923D}" type="datetimeFigureOut">
              <a:rPr lang="en-US" smtClean="0"/>
              <a:pPr/>
              <a:t>3/9/2011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28FB93-0A08-4E7D-8E63-9EFA29F1E093}"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36636D-D922-432D-A958-524484B5923D}" type="datetimeFigureOut">
              <a:rPr lang="en-US" smtClean="0"/>
              <a:pPr/>
              <a:t>3/9/2011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28FB93-0A08-4E7D-8E63-9EFA29F1E09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fld id="{B6DED3D3-6235-4F4C-B439-DF277FB555A7}" type="datetime8">
              <a:rPr lang="en-US" smtClean="0"/>
              <a:pPr/>
              <a:t>3/9/2011 1:31 PM</a:t>
            </a:fld>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pPr algn="ctr"/>
            <a:fld id="{1AD93096-5B34-4342-9326-69289CEAE4C2}" type="slidenum">
              <a:rPr lang="en-US" smtClean="0"/>
              <a:pPr algn="ctr"/>
              <a:t>‹#›</a:t>
            </a:fld>
            <a:endParaRPr lang="en-US" sz="2400" dirty="0">
              <a:solidFill>
                <a:srgbClr val="FFFFFF"/>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447800" y="1752600"/>
            <a:ext cx="3048000" cy="4373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752600"/>
            <a:ext cx="3048000" cy="4373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fld id="{3B5F1E3E-4B2F-4895-B65E-28B2E64F39F6}" type="datetime8">
              <a:rPr lang="en-US" smtClean="0"/>
              <a:pPr/>
              <a:t>3/9/2011 1:31 PM</a:t>
            </a:fld>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pPr algn="ctr"/>
            <a:fld id="{1AD93096-5B34-4342-9326-69289CEAE4C2}" type="slidenum">
              <a:rPr lang="en-US" smtClean="0"/>
              <a:pPr algn="ct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fld id="{63085435-8225-4333-BFFA-0096413F0D76}" type="datetime8">
              <a:rPr lang="en-US" smtClean="0"/>
              <a:pPr/>
              <a:t>3/9/2011 1:31 PM</a:t>
            </a:fld>
            <a:endParaRPr lang="en-US"/>
          </a:p>
        </p:txBody>
      </p:sp>
      <p:sp>
        <p:nvSpPr>
          <p:cNvPr id="8" name="Rectangle 5"/>
          <p:cNvSpPr>
            <a:spLocks noGrp="1" noChangeArrowheads="1"/>
          </p:cNvSpPr>
          <p:nvPr>
            <p:ph type="ftr" sz="quarter" idx="11"/>
          </p:nvPr>
        </p:nvSpPr>
        <p:spPr>
          <a:ln/>
        </p:spPr>
        <p:txBody>
          <a:bodyPr/>
          <a:lstStyle>
            <a:lvl1pPr>
              <a:defRPr/>
            </a:lvl1pPr>
          </a:lstStyle>
          <a:p>
            <a:endParaRPr lang="en-US"/>
          </a:p>
        </p:txBody>
      </p:sp>
      <p:sp>
        <p:nvSpPr>
          <p:cNvPr id="9" name="Rectangle 6"/>
          <p:cNvSpPr>
            <a:spLocks noGrp="1" noChangeArrowheads="1"/>
          </p:cNvSpPr>
          <p:nvPr>
            <p:ph type="sldNum" sz="quarter" idx="12"/>
          </p:nvPr>
        </p:nvSpPr>
        <p:spPr>
          <a:ln/>
        </p:spPr>
        <p:txBody>
          <a:bodyPr/>
          <a:lstStyle>
            <a:lvl1pPr>
              <a:defRPr/>
            </a:lvl1pPr>
          </a:lstStyle>
          <a:p>
            <a:pPr algn="ctr"/>
            <a:fld id="{1AD93096-5B34-4342-9326-69289CEAE4C2}" type="slidenum">
              <a:rPr lang="en-US" smtClean="0"/>
              <a:pPr algn="ct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fld id="{0783C494-2A87-468C-A21B-CB14FB9ABB00}" type="datetime8">
              <a:rPr lang="en-US" smtClean="0"/>
              <a:pPr/>
              <a:t>3/9/2011 1:31 PM</a:t>
            </a:fld>
            <a:endParaRPr lang="en-US"/>
          </a:p>
        </p:txBody>
      </p:sp>
      <p:sp>
        <p:nvSpPr>
          <p:cNvPr id="4" name="Rectangle 5"/>
          <p:cNvSpPr>
            <a:spLocks noGrp="1" noChangeArrowheads="1"/>
          </p:cNvSpPr>
          <p:nvPr>
            <p:ph type="ftr" sz="quarter" idx="11"/>
          </p:nvPr>
        </p:nvSpPr>
        <p:spPr>
          <a:ln/>
        </p:spPr>
        <p:txBody>
          <a:bodyPr/>
          <a:lstStyle>
            <a:lvl1pPr>
              <a:defRPr/>
            </a:lvl1pPr>
          </a:lstStyle>
          <a:p>
            <a:endParaRPr lang="en-US"/>
          </a:p>
        </p:txBody>
      </p:sp>
      <p:sp>
        <p:nvSpPr>
          <p:cNvPr id="5" name="Rectangle 6"/>
          <p:cNvSpPr>
            <a:spLocks noGrp="1" noChangeArrowheads="1"/>
          </p:cNvSpPr>
          <p:nvPr>
            <p:ph type="sldNum" sz="quarter" idx="12"/>
          </p:nvPr>
        </p:nvSpPr>
        <p:spPr>
          <a:ln/>
        </p:spPr>
        <p:txBody>
          <a:bodyPr/>
          <a:lstStyle>
            <a:lvl1pPr>
              <a:defRPr/>
            </a:lvl1pPr>
          </a:lstStyle>
          <a:p>
            <a:fld id="{1AD93096-5B34-4342-9326-69289CEAE4C2}" type="slidenum">
              <a:rPr lang="en-US" smtClean="0"/>
              <a:pPr/>
              <a:t>‹#›</a:t>
            </a:fld>
            <a:endParaRPr lang="en-US" dirty="0">
              <a:solidFill>
                <a:srgbClr val="FFFFFF"/>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9A180FA0-5B31-4864-A2BB-719EA5A679C6}" type="datetime8">
              <a:rPr lang="en-US" smtClean="0"/>
              <a:pPr/>
              <a:t>3/9/2011 1:31 PM</a:t>
            </a:fld>
            <a:endParaRPr lang="en-US"/>
          </a:p>
        </p:txBody>
      </p:sp>
      <p:sp>
        <p:nvSpPr>
          <p:cNvPr id="3" name="Rectangle 5"/>
          <p:cNvSpPr>
            <a:spLocks noGrp="1" noChangeArrowheads="1"/>
          </p:cNvSpPr>
          <p:nvPr>
            <p:ph type="ftr" sz="quarter" idx="11"/>
          </p:nvPr>
        </p:nvSpPr>
        <p:spPr>
          <a:ln/>
        </p:spPr>
        <p:txBody>
          <a:bodyPr/>
          <a:lstStyle>
            <a:lvl1pPr>
              <a:defRPr/>
            </a:lvl1pPr>
          </a:lstStyle>
          <a:p>
            <a:endParaRPr lang="en-US" dirty="0"/>
          </a:p>
        </p:txBody>
      </p:sp>
      <p:sp>
        <p:nvSpPr>
          <p:cNvPr id="4" name="Rectangle 6"/>
          <p:cNvSpPr>
            <a:spLocks noGrp="1" noChangeArrowheads="1"/>
          </p:cNvSpPr>
          <p:nvPr>
            <p:ph type="sldNum" sz="quarter" idx="12"/>
          </p:nvPr>
        </p:nvSpPr>
        <p:spPr>
          <a:ln/>
        </p:spPr>
        <p:txBody>
          <a:bodyPr/>
          <a:lstStyle>
            <a:lvl1pPr>
              <a:defRPr/>
            </a:lvl1pPr>
          </a:lstStyle>
          <a:p>
            <a:fld id="{1AD93096-5B34-4342-9326-69289CEAE4C2}" type="slidenum">
              <a:rPr lang="en-US" smtClean="0"/>
              <a:pPr/>
              <a:t>‹#›</a:t>
            </a:fld>
            <a:endParaRPr lang="en-US" dirty="0">
              <a:solidFill>
                <a:schemeClr val="tx2"/>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8D3816DF-213E-421B-92D3-C068DBB023D6}" type="datetime8">
              <a:rPr lang="en-US" smtClean="0">
                <a:solidFill>
                  <a:schemeClr val="tx2"/>
                </a:solidFill>
              </a:rPr>
              <a:pPr/>
              <a:t>3/9/2011 1:31 PM</a:t>
            </a:fld>
            <a:endParaRPr lang="en-US" sz="1400" dirty="0">
              <a:solidFill>
                <a:schemeClr val="tx2"/>
              </a:solidFill>
            </a:endParaRPr>
          </a:p>
        </p:txBody>
      </p:sp>
      <p:sp>
        <p:nvSpPr>
          <p:cNvPr id="6" name="Rectangle 5"/>
          <p:cNvSpPr>
            <a:spLocks noGrp="1" noChangeArrowheads="1"/>
          </p:cNvSpPr>
          <p:nvPr>
            <p:ph type="ftr" sz="quarter" idx="11"/>
          </p:nvPr>
        </p:nvSpPr>
        <p:spPr>
          <a:ln/>
        </p:spPr>
        <p:txBody>
          <a:bodyPr/>
          <a:lstStyle>
            <a:lvl1pPr>
              <a:defRPr/>
            </a:lvl1pPr>
          </a:lstStyle>
          <a:p>
            <a:pPr algn="r"/>
            <a:endParaRPr lang="en-US" sz="1400" dirty="0">
              <a:solidFill>
                <a:schemeClr val="tx2"/>
              </a:solidFill>
            </a:endParaRPr>
          </a:p>
        </p:txBody>
      </p:sp>
      <p:sp>
        <p:nvSpPr>
          <p:cNvPr id="7" name="Rectangle 6"/>
          <p:cNvSpPr>
            <a:spLocks noGrp="1" noChangeArrowheads="1"/>
          </p:cNvSpPr>
          <p:nvPr>
            <p:ph type="sldNum" sz="quarter" idx="12"/>
          </p:nvPr>
        </p:nvSpPr>
        <p:spPr>
          <a:ln/>
        </p:spPr>
        <p:txBody>
          <a:bodyPr/>
          <a:lstStyle>
            <a:lvl1pPr>
              <a:defRPr/>
            </a:lvl1pPr>
          </a:lstStyle>
          <a:p>
            <a:pPr algn="ctr"/>
            <a:fld id="{72AC53DF-4216-466D-99A7-94400E6C2A25}" type="slidenum">
              <a:rPr lang="en-US" sz="1200" smtClean="0">
                <a:solidFill>
                  <a:schemeClr val="tx2"/>
                </a:solidFill>
              </a:rPr>
              <a:pPr algn="ctr"/>
              <a:t>‹#›</a:t>
            </a:fld>
            <a:endParaRPr lang="en-US" sz="1400" b="1" dirty="0">
              <a:solidFill>
                <a:srgbClr val="FFFFFF"/>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51E20EC5-AC53-4169-941E-EDF10CD23748}" type="datetime8">
              <a:rPr lang="en-US" smtClean="0"/>
              <a:pPr/>
              <a:t>3/9/2011 1:31 PM</a:t>
            </a:fld>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dirty="0"/>
          </a:p>
        </p:txBody>
      </p:sp>
      <p:sp>
        <p:nvSpPr>
          <p:cNvPr id="7" name="Rectangle 6"/>
          <p:cNvSpPr>
            <a:spLocks noGrp="1" noChangeArrowheads="1"/>
          </p:cNvSpPr>
          <p:nvPr>
            <p:ph type="sldNum" sz="quarter" idx="12"/>
          </p:nvPr>
        </p:nvSpPr>
        <p:spPr>
          <a:ln/>
        </p:spPr>
        <p:txBody>
          <a:bodyPr/>
          <a:lstStyle>
            <a:lvl1pPr>
              <a:defRPr/>
            </a:lvl1pPr>
          </a:lstStyle>
          <a:p>
            <a:pPr algn="ctr"/>
            <a:fld id="{1AD93096-5B34-4342-9326-69289CEAE4C2}" type="slidenum">
              <a:rPr lang="en-US" smtClean="0"/>
              <a:pPr algn="ctr"/>
              <a:t>‹#›</a:t>
            </a:fld>
            <a:endParaRPr lang="en-US" sz="2800"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447800" y="457200"/>
            <a:ext cx="6248400" cy="1219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1447800" y="1752600"/>
            <a:ext cx="6248400" cy="43735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1447800" y="6245225"/>
            <a:ext cx="1600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atin typeface="+mn-lt"/>
              </a:defRPr>
            </a:lvl1pPr>
          </a:lstStyle>
          <a:p>
            <a:fld id="{8D3816DF-213E-421B-92D3-C068DBB023D6}" type="datetime8">
              <a:rPr lang="en-US" smtClean="0">
                <a:solidFill>
                  <a:schemeClr val="tx2"/>
                </a:solidFill>
              </a:rPr>
              <a:pPr/>
              <a:t>3/9/2011 1:31 PM</a:t>
            </a:fld>
            <a:endParaRPr lang="en-US" sz="1400" dirty="0">
              <a:solidFill>
                <a:schemeClr val="tx2"/>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200" smtClean="0">
                <a:latin typeface="+mn-lt"/>
              </a:defRPr>
            </a:lvl1pPr>
          </a:lstStyle>
          <a:p>
            <a:pPr algn="r"/>
            <a:endParaRPr lang="en-US" sz="1400" dirty="0">
              <a:solidFill>
                <a:schemeClr val="tx2"/>
              </a:solidFill>
            </a:endParaRPr>
          </a:p>
        </p:txBody>
      </p:sp>
      <p:sp>
        <p:nvSpPr>
          <p:cNvPr id="1030" name="Rectangle 6"/>
          <p:cNvSpPr>
            <a:spLocks noGrp="1" noChangeArrowheads="1"/>
          </p:cNvSpPr>
          <p:nvPr>
            <p:ph type="sldNum" sz="quarter" idx="4"/>
          </p:nvPr>
        </p:nvSpPr>
        <p:spPr bwMode="auto">
          <a:xfrm>
            <a:off x="6096000" y="6245225"/>
            <a:ext cx="1622425"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atin typeface="+mn-lt"/>
              </a:defRPr>
            </a:lvl1pPr>
          </a:lstStyle>
          <a:p>
            <a:pPr algn="ctr"/>
            <a:fld id="{72AC53DF-4216-466D-99A7-94400E6C2A25}" type="slidenum">
              <a:rPr lang="en-US" sz="1200" smtClean="0">
                <a:solidFill>
                  <a:schemeClr val="tx2"/>
                </a:solidFill>
              </a:rPr>
              <a:pPr algn="ctr"/>
              <a:t>‹#›</a:t>
            </a:fld>
            <a:endParaRPr lang="en-US" sz="1400" b="1" dirty="0">
              <a:solidFill>
                <a:srgbClr val="FFFFFF"/>
              </a:solidFill>
            </a:endParaRPr>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rtl="0" eaLnBrk="1" fontAlgn="base" hangingPunct="1">
        <a:spcBef>
          <a:spcPct val="0"/>
        </a:spcBef>
        <a:spcAft>
          <a:spcPct val="0"/>
        </a:spcAft>
        <a:defRPr sz="4000">
          <a:solidFill>
            <a:schemeClr val="tx2"/>
          </a:solidFill>
          <a:latin typeface="+mj-lt"/>
          <a:ea typeface="+mj-ea"/>
          <a:cs typeface="+mj-cs"/>
        </a:defRPr>
      </a:lvl1pPr>
      <a:lvl2pPr algn="ctr" rtl="0" eaLnBrk="1" fontAlgn="base" hangingPunct="1">
        <a:spcBef>
          <a:spcPct val="0"/>
        </a:spcBef>
        <a:spcAft>
          <a:spcPct val="0"/>
        </a:spcAft>
        <a:defRPr sz="4000">
          <a:solidFill>
            <a:schemeClr val="tx2"/>
          </a:solidFill>
          <a:latin typeface="Trebuchet MS" pitchFamily="34" charset="0"/>
        </a:defRPr>
      </a:lvl2pPr>
      <a:lvl3pPr algn="ctr" rtl="0" eaLnBrk="1" fontAlgn="base" hangingPunct="1">
        <a:spcBef>
          <a:spcPct val="0"/>
        </a:spcBef>
        <a:spcAft>
          <a:spcPct val="0"/>
        </a:spcAft>
        <a:defRPr sz="4000">
          <a:solidFill>
            <a:schemeClr val="tx2"/>
          </a:solidFill>
          <a:latin typeface="Trebuchet MS" pitchFamily="34" charset="0"/>
        </a:defRPr>
      </a:lvl3pPr>
      <a:lvl4pPr algn="ctr" rtl="0" eaLnBrk="1" fontAlgn="base" hangingPunct="1">
        <a:spcBef>
          <a:spcPct val="0"/>
        </a:spcBef>
        <a:spcAft>
          <a:spcPct val="0"/>
        </a:spcAft>
        <a:defRPr sz="4000">
          <a:solidFill>
            <a:schemeClr val="tx2"/>
          </a:solidFill>
          <a:latin typeface="Trebuchet MS" pitchFamily="34" charset="0"/>
        </a:defRPr>
      </a:lvl4pPr>
      <a:lvl5pPr algn="ctr" rtl="0" eaLnBrk="1" fontAlgn="base" hangingPunct="1">
        <a:spcBef>
          <a:spcPct val="0"/>
        </a:spcBef>
        <a:spcAft>
          <a:spcPct val="0"/>
        </a:spcAft>
        <a:defRPr sz="4000">
          <a:solidFill>
            <a:schemeClr val="tx2"/>
          </a:solidFill>
          <a:latin typeface="Trebuchet MS" pitchFamily="34" charset="0"/>
        </a:defRPr>
      </a:lvl5pPr>
      <a:lvl6pPr marL="457200" algn="ctr" rtl="0" eaLnBrk="1" fontAlgn="base" hangingPunct="1">
        <a:spcBef>
          <a:spcPct val="0"/>
        </a:spcBef>
        <a:spcAft>
          <a:spcPct val="0"/>
        </a:spcAft>
        <a:defRPr sz="4000">
          <a:solidFill>
            <a:schemeClr val="tx2"/>
          </a:solidFill>
          <a:latin typeface="Trebuchet MS" pitchFamily="34" charset="0"/>
        </a:defRPr>
      </a:lvl6pPr>
      <a:lvl7pPr marL="914400" algn="ctr" rtl="0" eaLnBrk="1" fontAlgn="base" hangingPunct="1">
        <a:spcBef>
          <a:spcPct val="0"/>
        </a:spcBef>
        <a:spcAft>
          <a:spcPct val="0"/>
        </a:spcAft>
        <a:defRPr sz="4000">
          <a:solidFill>
            <a:schemeClr val="tx2"/>
          </a:solidFill>
          <a:latin typeface="Trebuchet MS" pitchFamily="34" charset="0"/>
        </a:defRPr>
      </a:lvl7pPr>
      <a:lvl8pPr marL="1371600" algn="ctr" rtl="0" eaLnBrk="1" fontAlgn="base" hangingPunct="1">
        <a:spcBef>
          <a:spcPct val="0"/>
        </a:spcBef>
        <a:spcAft>
          <a:spcPct val="0"/>
        </a:spcAft>
        <a:defRPr sz="4000">
          <a:solidFill>
            <a:schemeClr val="tx2"/>
          </a:solidFill>
          <a:latin typeface="Trebuchet MS" pitchFamily="34" charset="0"/>
        </a:defRPr>
      </a:lvl8pPr>
      <a:lvl9pPr marL="1828800" algn="ctr" rtl="0" eaLnBrk="1" fontAlgn="base" hangingPunct="1">
        <a:spcBef>
          <a:spcPct val="0"/>
        </a:spcBef>
        <a:spcAft>
          <a:spcPct val="0"/>
        </a:spcAft>
        <a:defRPr sz="4000">
          <a:solidFill>
            <a:schemeClr val="tx2"/>
          </a:solidFill>
          <a:latin typeface="Trebuchet MS" pitchFamily="34"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3816DF-213E-421B-92D3-C068DBB023D6}" type="datetime8">
              <a:rPr lang="en-US" smtClean="0">
                <a:solidFill>
                  <a:schemeClr val="tx2"/>
                </a:solidFill>
              </a:rPr>
              <a:pPr/>
              <a:t>3/9/2011 1:31 PM</a:t>
            </a:fld>
            <a:endParaRPr lang="en-US" sz="1400" dirty="0">
              <a:solidFill>
                <a:schemeClr val="tx2"/>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lgn="r"/>
            <a:endParaRPr lang="en-US" sz="1400" dirty="0">
              <a:solidFill>
                <a:schemeClr val="tx2"/>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lgn="ctr"/>
            <a:fld id="{72AC53DF-4216-466D-99A7-94400E6C2A25}" type="slidenum">
              <a:rPr lang="en-US" sz="1200" smtClean="0">
                <a:solidFill>
                  <a:schemeClr val="tx2"/>
                </a:solidFill>
              </a:rPr>
              <a:pPr algn="ctr"/>
              <a:t>‹#›</a:t>
            </a:fld>
            <a:endParaRPr lang="en-US" sz="1400" b="1" dirty="0">
              <a:solidFill>
                <a:srgbClr val="FFFFFF"/>
              </a:solidFill>
            </a:endParaRPr>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4" name="Flowchart: Alternate Process 93"/>
          <p:cNvSpPr/>
          <p:nvPr/>
        </p:nvSpPr>
        <p:spPr>
          <a:xfrm>
            <a:off x="7500958" y="4429132"/>
            <a:ext cx="1643042" cy="1285884"/>
          </a:xfrm>
          <a:prstGeom prst="flowChartAlternateProcess">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tx1"/>
                </a:solidFill>
              </a:rPr>
              <a:t>Execution of Deeds:</a:t>
            </a:r>
          </a:p>
          <a:p>
            <a:pPr algn="ctr"/>
            <a:r>
              <a:rPr lang="en-US" sz="1200" dirty="0" smtClean="0">
                <a:solidFill>
                  <a:schemeClr val="tx1"/>
                </a:solidFill>
              </a:rPr>
              <a:t>Owner sighs e-deed</a:t>
            </a:r>
            <a:r>
              <a:rPr lang="en-US" sz="1200" b="1" dirty="0" smtClean="0">
                <a:solidFill>
                  <a:schemeClr val="tx1"/>
                </a:solidFill>
              </a:rPr>
              <a:t> electronically in presence of Conveyancer who attests deed electronically</a:t>
            </a:r>
            <a:endParaRPr lang="en-US" sz="1200" dirty="0">
              <a:solidFill>
                <a:schemeClr val="tx1"/>
              </a:solidFill>
            </a:endParaRPr>
          </a:p>
        </p:txBody>
      </p:sp>
      <p:sp>
        <p:nvSpPr>
          <p:cNvPr id="8" name="Flowchart: Alternate Process 7"/>
          <p:cNvSpPr/>
          <p:nvPr/>
        </p:nvSpPr>
        <p:spPr>
          <a:xfrm>
            <a:off x="214282" y="357166"/>
            <a:ext cx="1428760" cy="1214446"/>
          </a:xfrm>
          <a:prstGeom prst="flowChartAlternateProcess">
            <a:avLst/>
          </a:prstGeom>
          <a:solidFill>
            <a:schemeClr val="accent3"/>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tx1"/>
                </a:solidFill>
              </a:rPr>
              <a:t>Receive Instructions from client:</a:t>
            </a:r>
          </a:p>
          <a:p>
            <a:pPr algn="ctr"/>
            <a:r>
              <a:rPr lang="en-US" sz="1200" dirty="0" smtClean="0">
                <a:solidFill>
                  <a:schemeClr val="tx1"/>
                </a:solidFill>
              </a:rPr>
              <a:t>Estate Agent, Financial Institution, etc.</a:t>
            </a:r>
            <a:endParaRPr lang="en-US" sz="1200" dirty="0">
              <a:solidFill>
                <a:schemeClr val="tx1"/>
              </a:solidFill>
            </a:endParaRPr>
          </a:p>
        </p:txBody>
      </p:sp>
      <p:sp>
        <p:nvSpPr>
          <p:cNvPr id="9" name="Flowchart: Alternate Process 8"/>
          <p:cNvSpPr/>
          <p:nvPr/>
        </p:nvSpPr>
        <p:spPr>
          <a:xfrm>
            <a:off x="2143108" y="285728"/>
            <a:ext cx="1357322" cy="928694"/>
          </a:xfrm>
          <a:prstGeom prst="flowChartAlternateProcess">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tx1"/>
                </a:solidFill>
              </a:rPr>
              <a:t>Determine Type of Transaction</a:t>
            </a:r>
            <a:r>
              <a:rPr lang="en-US" sz="1200" dirty="0" smtClean="0">
                <a:solidFill>
                  <a:schemeClr val="tx1"/>
                </a:solidFill>
              </a:rPr>
              <a:t>: Transfer, Bond, </a:t>
            </a:r>
          </a:p>
          <a:p>
            <a:pPr algn="ctr"/>
            <a:r>
              <a:rPr lang="en-US" sz="1200" dirty="0" smtClean="0">
                <a:solidFill>
                  <a:schemeClr val="tx1"/>
                </a:solidFill>
              </a:rPr>
              <a:t>Sectional Title, etc</a:t>
            </a:r>
            <a:endParaRPr lang="en-US" sz="1200" dirty="0">
              <a:solidFill>
                <a:schemeClr val="tx1"/>
              </a:solidFill>
            </a:endParaRPr>
          </a:p>
        </p:txBody>
      </p:sp>
      <p:sp>
        <p:nvSpPr>
          <p:cNvPr id="10" name="Flowchart: Alternate Process 9"/>
          <p:cNvSpPr/>
          <p:nvPr/>
        </p:nvSpPr>
        <p:spPr>
          <a:xfrm>
            <a:off x="3929058" y="357166"/>
            <a:ext cx="1714512" cy="1428760"/>
          </a:xfrm>
          <a:prstGeom prst="flowChartAlternateProcess">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tx1"/>
                </a:solidFill>
              </a:rPr>
              <a:t>Link with all role players</a:t>
            </a:r>
            <a:r>
              <a:rPr lang="en-US" sz="1200" dirty="0" smtClean="0">
                <a:solidFill>
                  <a:schemeClr val="tx1"/>
                </a:solidFill>
              </a:rPr>
              <a:t>:</a:t>
            </a:r>
          </a:p>
          <a:p>
            <a:pPr algn="ctr"/>
            <a:r>
              <a:rPr lang="en-US" sz="1200" dirty="0" smtClean="0">
                <a:solidFill>
                  <a:schemeClr val="tx1"/>
                </a:solidFill>
              </a:rPr>
              <a:t>Seller, Buyer, Holder of Rights, Financial Institution, Local Authority, SARS, </a:t>
            </a:r>
            <a:r>
              <a:rPr lang="en-US" sz="1200" dirty="0" err="1" smtClean="0">
                <a:solidFill>
                  <a:schemeClr val="tx1"/>
                </a:solidFill>
              </a:rPr>
              <a:t>simul</a:t>
            </a:r>
            <a:r>
              <a:rPr lang="en-US" sz="1200" dirty="0" smtClean="0">
                <a:solidFill>
                  <a:schemeClr val="tx1"/>
                </a:solidFill>
              </a:rPr>
              <a:t> transactions, etc:</a:t>
            </a:r>
            <a:endParaRPr lang="en-US" sz="1200" dirty="0">
              <a:solidFill>
                <a:schemeClr val="tx1"/>
              </a:solidFill>
            </a:endParaRPr>
          </a:p>
        </p:txBody>
      </p:sp>
      <p:sp>
        <p:nvSpPr>
          <p:cNvPr id="11" name="Flowchart: Alternate Process 10"/>
          <p:cNvSpPr/>
          <p:nvPr/>
        </p:nvSpPr>
        <p:spPr>
          <a:xfrm>
            <a:off x="6143636" y="285728"/>
            <a:ext cx="1143008" cy="1357322"/>
          </a:xfrm>
          <a:prstGeom prst="flowChartAlternateProcess">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tx1"/>
                </a:solidFill>
              </a:rPr>
              <a:t>Obtain all required documents:</a:t>
            </a:r>
          </a:p>
          <a:p>
            <a:pPr algn="ctr"/>
            <a:r>
              <a:rPr lang="en-US" sz="1200" dirty="0" smtClean="0">
                <a:solidFill>
                  <a:schemeClr val="tx1"/>
                </a:solidFill>
              </a:rPr>
              <a:t>Consents, rates </a:t>
            </a:r>
            <a:r>
              <a:rPr lang="en-US" sz="1200" dirty="0" err="1" smtClean="0">
                <a:solidFill>
                  <a:schemeClr val="tx1"/>
                </a:solidFill>
              </a:rPr>
              <a:t>cleareances</a:t>
            </a:r>
            <a:r>
              <a:rPr lang="en-US" sz="1200" dirty="0" smtClean="0">
                <a:solidFill>
                  <a:schemeClr val="tx1"/>
                </a:solidFill>
              </a:rPr>
              <a:t>, TDR, etc</a:t>
            </a:r>
            <a:endParaRPr lang="en-US" sz="1200" dirty="0">
              <a:solidFill>
                <a:schemeClr val="tx1"/>
              </a:solidFill>
            </a:endParaRPr>
          </a:p>
        </p:txBody>
      </p:sp>
      <p:cxnSp>
        <p:nvCxnSpPr>
          <p:cNvPr id="13" name="Straight Arrow Connector 12"/>
          <p:cNvCxnSpPr/>
          <p:nvPr/>
        </p:nvCxnSpPr>
        <p:spPr>
          <a:xfrm>
            <a:off x="1643042" y="857232"/>
            <a:ext cx="500066" cy="158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3500430" y="785794"/>
            <a:ext cx="428628" cy="1588"/>
          </a:xfrm>
          <a:prstGeom prst="straightConnector1">
            <a:avLst/>
          </a:prstGeom>
          <a:ln w="28575">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5643570" y="785794"/>
            <a:ext cx="500066" cy="1588"/>
          </a:xfrm>
          <a:prstGeom prst="straightConnector1">
            <a:avLst/>
          </a:prstGeom>
          <a:ln w="28575">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22" name="Flowchart: Alternate Process 21"/>
          <p:cNvSpPr/>
          <p:nvPr/>
        </p:nvSpPr>
        <p:spPr>
          <a:xfrm>
            <a:off x="7643834" y="357166"/>
            <a:ext cx="1214446" cy="857256"/>
          </a:xfrm>
          <a:prstGeom prst="flowChartAlternateProcess">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tx1"/>
                </a:solidFill>
              </a:rPr>
              <a:t>Conduct Deeds Search:</a:t>
            </a:r>
          </a:p>
          <a:p>
            <a:pPr algn="ctr"/>
            <a:r>
              <a:rPr lang="en-US" sz="1200" dirty="0" smtClean="0">
                <a:solidFill>
                  <a:schemeClr val="tx1"/>
                </a:solidFill>
              </a:rPr>
              <a:t>Deeds Web/View</a:t>
            </a:r>
            <a:endParaRPr lang="en-US" sz="1200" dirty="0">
              <a:solidFill>
                <a:schemeClr val="tx1"/>
              </a:solidFill>
            </a:endParaRPr>
          </a:p>
        </p:txBody>
      </p:sp>
      <p:sp>
        <p:nvSpPr>
          <p:cNvPr id="23" name="Flowchart: Alternate Process 22"/>
          <p:cNvSpPr/>
          <p:nvPr/>
        </p:nvSpPr>
        <p:spPr>
          <a:xfrm>
            <a:off x="5500694" y="1785926"/>
            <a:ext cx="1643074" cy="928694"/>
          </a:xfrm>
          <a:prstGeom prst="flowChartAlternateProcess">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tx1"/>
                </a:solidFill>
              </a:rPr>
              <a:t>Conveyancer logon to e-DRS “Deeds Preparation Facility” – enter encrypted password</a:t>
            </a:r>
            <a:endParaRPr lang="en-US" sz="1200" dirty="0">
              <a:solidFill>
                <a:schemeClr val="tx1"/>
              </a:solidFill>
            </a:endParaRPr>
          </a:p>
        </p:txBody>
      </p:sp>
      <p:sp>
        <p:nvSpPr>
          <p:cNvPr id="27" name="Hexagon 26"/>
          <p:cNvSpPr/>
          <p:nvPr/>
        </p:nvSpPr>
        <p:spPr>
          <a:xfrm>
            <a:off x="7572396" y="1571612"/>
            <a:ext cx="1214446" cy="857256"/>
          </a:xfrm>
          <a:prstGeom prst="hexagon">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Registered as  e-DRS user?</a:t>
            </a:r>
            <a:endParaRPr lang="en-US" sz="1200" dirty="0"/>
          </a:p>
        </p:txBody>
      </p:sp>
      <p:cxnSp>
        <p:nvCxnSpPr>
          <p:cNvPr id="28" name="Straight Arrow Connector 27"/>
          <p:cNvCxnSpPr/>
          <p:nvPr/>
        </p:nvCxnSpPr>
        <p:spPr>
          <a:xfrm>
            <a:off x="7286644" y="785794"/>
            <a:ext cx="357190" cy="1"/>
          </a:xfrm>
          <a:prstGeom prst="straightConnector1">
            <a:avLst/>
          </a:prstGeom>
          <a:ln w="28575">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37" name="Flowchart: Alternate Process 36"/>
          <p:cNvSpPr/>
          <p:nvPr/>
        </p:nvSpPr>
        <p:spPr>
          <a:xfrm>
            <a:off x="7429520" y="2786058"/>
            <a:ext cx="1285884" cy="428628"/>
          </a:xfrm>
          <a:prstGeom prst="flowChartAlternateProcess">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tx1"/>
                </a:solidFill>
              </a:rPr>
              <a:t>Apply for registration.</a:t>
            </a:r>
            <a:endParaRPr lang="en-US" sz="1200" dirty="0">
              <a:solidFill>
                <a:schemeClr val="tx1"/>
              </a:solidFill>
            </a:endParaRPr>
          </a:p>
        </p:txBody>
      </p:sp>
      <p:sp>
        <p:nvSpPr>
          <p:cNvPr id="38" name="Flowchart: Alternate Process 37"/>
          <p:cNvSpPr/>
          <p:nvPr/>
        </p:nvSpPr>
        <p:spPr>
          <a:xfrm>
            <a:off x="4643438" y="2857496"/>
            <a:ext cx="2428892" cy="2428892"/>
          </a:xfrm>
          <a:prstGeom prst="flowChartAlternateProcess">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tx1"/>
                </a:solidFill>
              </a:rPr>
              <a:t>Conveyancer: Prepare  Draft Deeds:</a:t>
            </a:r>
            <a:endParaRPr lang="en-US" sz="1200" dirty="0" smtClean="0">
              <a:solidFill>
                <a:schemeClr val="tx1"/>
              </a:solidFill>
            </a:endParaRPr>
          </a:p>
          <a:p>
            <a:pPr defTabSz="182563">
              <a:buFont typeface="Arial" pitchFamily="34" charset="0"/>
              <a:buChar char="•"/>
              <a:tabLst>
                <a:tab pos="92075" algn="l"/>
              </a:tabLst>
            </a:pPr>
            <a:r>
              <a:rPr lang="en-US" sz="1200" dirty="0" smtClean="0">
                <a:solidFill>
                  <a:schemeClr val="tx1"/>
                </a:solidFill>
              </a:rPr>
              <a:t>	Browse to required electronic form</a:t>
            </a:r>
          </a:p>
          <a:p>
            <a:pPr defTabSz="182563">
              <a:buFont typeface="Arial" pitchFamily="34" charset="0"/>
              <a:buChar char="•"/>
              <a:tabLst>
                <a:tab pos="92075" algn="l"/>
              </a:tabLst>
            </a:pPr>
            <a:r>
              <a:rPr lang="en-US" sz="1200" dirty="0">
                <a:solidFill>
                  <a:schemeClr val="tx1"/>
                </a:solidFill>
              </a:rPr>
              <a:t>	</a:t>
            </a:r>
            <a:r>
              <a:rPr lang="en-US" sz="1200" dirty="0" smtClean="0">
                <a:solidFill>
                  <a:schemeClr val="tx1"/>
                </a:solidFill>
              </a:rPr>
              <a:t>Insert registration information obtained from e-DRS and e-Title in Draft Deed, </a:t>
            </a:r>
            <a:r>
              <a:rPr lang="en-US" sz="1200" dirty="0" err="1" smtClean="0">
                <a:solidFill>
                  <a:schemeClr val="tx1"/>
                </a:solidFill>
              </a:rPr>
              <a:t>eg</a:t>
            </a:r>
            <a:r>
              <a:rPr lang="en-US" sz="1200" dirty="0" smtClean="0">
                <a:solidFill>
                  <a:schemeClr val="tx1"/>
                </a:solidFill>
              </a:rPr>
              <a:t>  property description, owner’s name, ID, conditions, etc</a:t>
            </a:r>
          </a:p>
          <a:p>
            <a:pPr defTabSz="182563">
              <a:buFont typeface="Arial" pitchFamily="34" charset="0"/>
              <a:buChar char="•"/>
              <a:tabLst>
                <a:tab pos="92075" algn="l"/>
              </a:tabLst>
            </a:pPr>
            <a:r>
              <a:rPr lang="en-US" sz="1200" dirty="0">
                <a:solidFill>
                  <a:schemeClr val="tx1"/>
                </a:solidFill>
              </a:rPr>
              <a:t>	</a:t>
            </a:r>
            <a:r>
              <a:rPr lang="en-US" sz="1200" dirty="0" smtClean="0">
                <a:solidFill>
                  <a:schemeClr val="tx1"/>
                </a:solidFill>
              </a:rPr>
              <a:t>Insert new information </a:t>
            </a:r>
            <a:r>
              <a:rPr lang="en-US" sz="1200" dirty="0" err="1" smtClean="0">
                <a:solidFill>
                  <a:schemeClr val="tx1"/>
                </a:solidFill>
              </a:rPr>
              <a:t>eg</a:t>
            </a:r>
            <a:r>
              <a:rPr lang="en-US" sz="1200" dirty="0" smtClean="0">
                <a:solidFill>
                  <a:schemeClr val="tx1"/>
                </a:solidFill>
              </a:rPr>
              <a:t> causa, date  of transaction, vesting, new conditions, </a:t>
            </a:r>
          </a:p>
          <a:p>
            <a:pPr defTabSz="182563">
              <a:tabLst>
                <a:tab pos="92075" algn="l"/>
              </a:tabLst>
            </a:pPr>
            <a:r>
              <a:rPr lang="en-US" sz="1200" dirty="0" smtClean="0">
                <a:solidFill>
                  <a:schemeClr val="tx1"/>
                </a:solidFill>
              </a:rPr>
              <a:t>	purchase price, etc</a:t>
            </a:r>
            <a:endParaRPr lang="en-US" sz="1200" dirty="0">
              <a:solidFill>
                <a:schemeClr val="tx1"/>
              </a:solidFill>
            </a:endParaRPr>
          </a:p>
        </p:txBody>
      </p:sp>
      <p:sp>
        <p:nvSpPr>
          <p:cNvPr id="39" name="Hexagon 38"/>
          <p:cNvSpPr/>
          <p:nvPr/>
        </p:nvSpPr>
        <p:spPr>
          <a:xfrm>
            <a:off x="285720" y="2143116"/>
            <a:ext cx="1143008" cy="785818"/>
          </a:xfrm>
          <a:prstGeom prst="hexagon">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err="1" smtClean="0"/>
              <a:t>Encum-brances</a:t>
            </a:r>
            <a:r>
              <a:rPr lang="en-US" sz="1200" b="1" dirty="0" smtClean="0"/>
              <a:t>?</a:t>
            </a:r>
            <a:endParaRPr lang="en-US" sz="1200" b="1" dirty="0"/>
          </a:p>
        </p:txBody>
      </p:sp>
      <p:cxnSp>
        <p:nvCxnSpPr>
          <p:cNvPr id="49" name="Straight Arrow Connector 48"/>
          <p:cNvCxnSpPr/>
          <p:nvPr/>
        </p:nvCxnSpPr>
        <p:spPr>
          <a:xfrm rot="5400000">
            <a:off x="7966098" y="1392224"/>
            <a:ext cx="357192" cy="1588"/>
          </a:xfrm>
          <a:prstGeom prst="straightConnector1">
            <a:avLst/>
          </a:prstGeom>
          <a:ln w="28575">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grpSp>
        <p:nvGrpSpPr>
          <p:cNvPr id="2" name="Group 57"/>
          <p:cNvGrpSpPr/>
          <p:nvPr/>
        </p:nvGrpSpPr>
        <p:grpSpPr>
          <a:xfrm>
            <a:off x="8214540" y="2428868"/>
            <a:ext cx="594279" cy="357986"/>
            <a:chOff x="4777614" y="3143250"/>
            <a:chExt cx="572269" cy="357986"/>
          </a:xfrm>
        </p:grpSpPr>
        <p:cxnSp>
          <p:nvCxnSpPr>
            <p:cNvPr id="50" name="Straight Arrow Connector 49"/>
            <p:cNvCxnSpPr/>
            <p:nvPr/>
          </p:nvCxnSpPr>
          <p:spPr>
            <a:xfrm rot="5400000">
              <a:off x="4599783" y="3321875"/>
              <a:ext cx="357192" cy="1529"/>
            </a:xfrm>
            <a:prstGeom prst="straightConnector1">
              <a:avLst/>
            </a:prstGeom>
            <a:ln w="28575">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54" name="TextBox 53"/>
            <p:cNvSpPr txBox="1"/>
            <p:nvPr/>
          </p:nvSpPr>
          <p:spPr>
            <a:xfrm>
              <a:off x="4778379" y="3143250"/>
              <a:ext cx="571504" cy="338554"/>
            </a:xfrm>
            <a:prstGeom prst="rect">
              <a:avLst/>
            </a:prstGeom>
            <a:noFill/>
          </p:spPr>
          <p:txBody>
            <a:bodyPr wrap="square" rtlCol="0">
              <a:spAutoFit/>
            </a:bodyPr>
            <a:lstStyle/>
            <a:p>
              <a:r>
                <a:rPr lang="en-US" sz="1600" b="1" dirty="0" smtClean="0"/>
                <a:t>No</a:t>
              </a:r>
              <a:endParaRPr lang="en-US" sz="1600" b="1" dirty="0"/>
            </a:p>
          </p:txBody>
        </p:sp>
      </p:grpSp>
      <p:grpSp>
        <p:nvGrpSpPr>
          <p:cNvPr id="3" name="Group 62"/>
          <p:cNvGrpSpPr/>
          <p:nvPr/>
        </p:nvGrpSpPr>
        <p:grpSpPr>
          <a:xfrm>
            <a:off x="7143768" y="2000240"/>
            <a:ext cx="571504" cy="338554"/>
            <a:chOff x="7215206" y="1643050"/>
            <a:chExt cx="571504" cy="338554"/>
          </a:xfrm>
        </p:grpSpPr>
        <p:cxnSp>
          <p:nvCxnSpPr>
            <p:cNvPr id="35" name="Straight Arrow Connector 34"/>
            <p:cNvCxnSpPr/>
            <p:nvPr/>
          </p:nvCxnSpPr>
          <p:spPr>
            <a:xfrm rot="10800000">
              <a:off x="7215206" y="1928802"/>
              <a:ext cx="571504" cy="1588"/>
            </a:xfrm>
            <a:prstGeom prst="straightConnector1">
              <a:avLst/>
            </a:prstGeom>
            <a:ln w="28575">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55" name="TextBox 54"/>
            <p:cNvSpPr txBox="1"/>
            <p:nvPr/>
          </p:nvSpPr>
          <p:spPr>
            <a:xfrm>
              <a:off x="7215206" y="1643050"/>
              <a:ext cx="571504" cy="338554"/>
            </a:xfrm>
            <a:prstGeom prst="rect">
              <a:avLst/>
            </a:prstGeom>
            <a:noFill/>
          </p:spPr>
          <p:txBody>
            <a:bodyPr wrap="square" rtlCol="0">
              <a:spAutoFit/>
            </a:bodyPr>
            <a:lstStyle/>
            <a:p>
              <a:r>
                <a:rPr lang="en-US" sz="1600" b="1" dirty="0" smtClean="0"/>
                <a:t>Yes</a:t>
              </a:r>
              <a:endParaRPr lang="en-US" sz="1600" b="1" dirty="0"/>
            </a:p>
          </p:txBody>
        </p:sp>
      </p:grpSp>
      <p:cxnSp>
        <p:nvCxnSpPr>
          <p:cNvPr id="64" name="Straight Arrow Connector 63"/>
          <p:cNvCxnSpPr/>
          <p:nvPr/>
        </p:nvCxnSpPr>
        <p:spPr>
          <a:xfrm rot="10800000">
            <a:off x="4357686" y="4286256"/>
            <a:ext cx="357190" cy="1588"/>
          </a:xfrm>
          <a:prstGeom prst="straightConnector1">
            <a:avLst/>
          </a:prstGeom>
          <a:ln w="28575">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grpSp>
        <p:nvGrpSpPr>
          <p:cNvPr id="4" name="Group 68"/>
          <p:cNvGrpSpPr/>
          <p:nvPr/>
        </p:nvGrpSpPr>
        <p:grpSpPr>
          <a:xfrm>
            <a:off x="714348" y="2928934"/>
            <a:ext cx="593485" cy="571504"/>
            <a:chOff x="4503208" y="3143250"/>
            <a:chExt cx="571504" cy="571504"/>
          </a:xfrm>
        </p:grpSpPr>
        <p:cxnSp>
          <p:nvCxnSpPr>
            <p:cNvPr id="70" name="Straight Arrow Connector 69"/>
            <p:cNvCxnSpPr/>
            <p:nvPr/>
          </p:nvCxnSpPr>
          <p:spPr>
            <a:xfrm rot="5400000">
              <a:off x="4286250" y="3429000"/>
              <a:ext cx="571504" cy="3"/>
            </a:xfrm>
            <a:prstGeom prst="straightConnector1">
              <a:avLst/>
            </a:prstGeom>
            <a:ln w="28575">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71" name="TextBox 70"/>
            <p:cNvSpPr txBox="1"/>
            <p:nvPr/>
          </p:nvSpPr>
          <p:spPr>
            <a:xfrm>
              <a:off x="4503208" y="3214688"/>
              <a:ext cx="571504" cy="338554"/>
            </a:xfrm>
            <a:prstGeom prst="rect">
              <a:avLst/>
            </a:prstGeom>
            <a:noFill/>
          </p:spPr>
          <p:txBody>
            <a:bodyPr wrap="square" rtlCol="0">
              <a:spAutoFit/>
            </a:bodyPr>
            <a:lstStyle/>
            <a:p>
              <a:r>
                <a:rPr lang="en-US" sz="1600" b="1" dirty="0" smtClean="0"/>
                <a:t>Yes</a:t>
              </a:r>
              <a:endParaRPr lang="en-US" sz="1600" b="1" dirty="0"/>
            </a:p>
          </p:txBody>
        </p:sp>
      </p:grpSp>
      <p:sp>
        <p:nvSpPr>
          <p:cNvPr id="72" name="Flowchart: Alternate Process 71"/>
          <p:cNvSpPr/>
          <p:nvPr/>
        </p:nvSpPr>
        <p:spPr>
          <a:xfrm>
            <a:off x="285720" y="3500438"/>
            <a:ext cx="1357322" cy="785818"/>
          </a:xfrm>
          <a:prstGeom prst="flowChartAlternateProcess">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tx1"/>
                </a:solidFill>
              </a:rPr>
              <a:t>Obtain approval, con-</a:t>
            </a:r>
          </a:p>
          <a:p>
            <a:pPr algn="ctr"/>
            <a:r>
              <a:rPr lang="en-US" sz="1200" b="1" dirty="0" smtClean="0">
                <a:solidFill>
                  <a:schemeClr val="tx1"/>
                </a:solidFill>
              </a:rPr>
              <a:t>sent, release, </a:t>
            </a:r>
          </a:p>
          <a:p>
            <a:pPr algn="ctr"/>
            <a:r>
              <a:rPr lang="en-US" sz="1200" b="1" dirty="0" smtClean="0">
                <a:solidFill>
                  <a:schemeClr val="tx1"/>
                </a:solidFill>
              </a:rPr>
              <a:t>etc</a:t>
            </a:r>
            <a:endParaRPr lang="en-US" sz="1200" dirty="0">
              <a:solidFill>
                <a:schemeClr val="tx1"/>
              </a:solidFill>
            </a:endParaRPr>
          </a:p>
        </p:txBody>
      </p:sp>
      <p:sp>
        <p:nvSpPr>
          <p:cNvPr id="73" name="Hexagon 72"/>
          <p:cNvSpPr/>
          <p:nvPr/>
        </p:nvSpPr>
        <p:spPr>
          <a:xfrm>
            <a:off x="214282" y="4643446"/>
            <a:ext cx="1571636" cy="714380"/>
          </a:xfrm>
          <a:prstGeom prst="hexagon">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t>Covered by Conveyancer’s Certificate?</a:t>
            </a:r>
            <a:endParaRPr lang="en-US" sz="1200" b="1" dirty="0"/>
          </a:p>
        </p:txBody>
      </p:sp>
      <p:sp>
        <p:nvSpPr>
          <p:cNvPr id="74" name="Flowchart: Alternate Process 73"/>
          <p:cNvSpPr/>
          <p:nvPr/>
        </p:nvSpPr>
        <p:spPr>
          <a:xfrm>
            <a:off x="500034" y="5715016"/>
            <a:ext cx="1357322" cy="857256"/>
          </a:xfrm>
          <a:prstGeom prst="flowChartAlternateProcess">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tx1"/>
                </a:solidFill>
              </a:rPr>
              <a:t>Scan, </a:t>
            </a:r>
            <a:r>
              <a:rPr lang="en-US" sz="1200" b="1" dirty="0" err="1" smtClean="0">
                <a:solidFill>
                  <a:schemeClr val="tx1"/>
                </a:solidFill>
              </a:rPr>
              <a:t>authenti-cate</a:t>
            </a:r>
            <a:r>
              <a:rPr lang="en-US" sz="1200" b="1" dirty="0" smtClean="0">
                <a:solidFill>
                  <a:schemeClr val="tx1"/>
                </a:solidFill>
              </a:rPr>
              <a:t>, and attach supporting documents</a:t>
            </a:r>
            <a:endParaRPr lang="en-US" sz="1200" dirty="0">
              <a:solidFill>
                <a:schemeClr val="tx1"/>
              </a:solidFill>
            </a:endParaRPr>
          </a:p>
        </p:txBody>
      </p:sp>
      <p:cxnSp>
        <p:nvCxnSpPr>
          <p:cNvPr id="75" name="Straight Arrow Connector 74"/>
          <p:cNvCxnSpPr/>
          <p:nvPr/>
        </p:nvCxnSpPr>
        <p:spPr>
          <a:xfrm rot="5400000">
            <a:off x="893737" y="4464057"/>
            <a:ext cx="357190" cy="1588"/>
          </a:xfrm>
          <a:prstGeom prst="straightConnector1">
            <a:avLst/>
          </a:prstGeom>
          <a:ln w="28575">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grpSp>
        <p:nvGrpSpPr>
          <p:cNvPr id="5" name="Group 81"/>
          <p:cNvGrpSpPr/>
          <p:nvPr/>
        </p:nvGrpSpPr>
        <p:grpSpPr>
          <a:xfrm>
            <a:off x="928665" y="5357826"/>
            <a:ext cx="664923" cy="357191"/>
            <a:chOff x="4503211" y="3071812"/>
            <a:chExt cx="640296" cy="357191"/>
          </a:xfrm>
        </p:grpSpPr>
        <p:cxnSp>
          <p:nvCxnSpPr>
            <p:cNvPr id="83" name="Straight Arrow Connector 82"/>
            <p:cNvCxnSpPr/>
            <p:nvPr/>
          </p:nvCxnSpPr>
          <p:spPr>
            <a:xfrm rot="5400000">
              <a:off x="4394185" y="3250423"/>
              <a:ext cx="356396" cy="764"/>
            </a:xfrm>
            <a:prstGeom prst="straightConnector1">
              <a:avLst/>
            </a:prstGeom>
            <a:ln w="28575">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84" name="TextBox 83"/>
            <p:cNvSpPr txBox="1"/>
            <p:nvPr/>
          </p:nvSpPr>
          <p:spPr>
            <a:xfrm>
              <a:off x="4503211" y="3071812"/>
              <a:ext cx="640296" cy="338554"/>
            </a:xfrm>
            <a:prstGeom prst="rect">
              <a:avLst/>
            </a:prstGeom>
            <a:noFill/>
          </p:spPr>
          <p:txBody>
            <a:bodyPr wrap="square" rtlCol="0">
              <a:spAutoFit/>
            </a:bodyPr>
            <a:lstStyle/>
            <a:p>
              <a:r>
                <a:rPr lang="en-US" sz="1600" b="1" dirty="0" smtClean="0"/>
                <a:t>No</a:t>
              </a:r>
              <a:endParaRPr lang="en-US" sz="1600" b="1" dirty="0"/>
            </a:p>
          </p:txBody>
        </p:sp>
      </p:grpSp>
      <p:grpSp>
        <p:nvGrpSpPr>
          <p:cNvPr id="6" name="Group 147"/>
          <p:cNvGrpSpPr/>
          <p:nvPr/>
        </p:nvGrpSpPr>
        <p:grpSpPr>
          <a:xfrm>
            <a:off x="0" y="2500306"/>
            <a:ext cx="500034" cy="3716364"/>
            <a:chOff x="0" y="2500306"/>
            <a:chExt cx="500034" cy="3716364"/>
          </a:xfrm>
        </p:grpSpPr>
        <p:cxnSp>
          <p:nvCxnSpPr>
            <p:cNvPr id="95" name="Straight Connector 94"/>
            <p:cNvCxnSpPr/>
            <p:nvPr/>
          </p:nvCxnSpPr>
          <p:spPr>
            <a:xfrm rot="16200000" flipH="1">
              <a:off x="-1678825" y="4321975"/>
              <a:ext cx="3714776" cy="71438"/>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0" name="Straight Arrow Connector 99"/>
            <p:cNvCxnSpPr/>
            <p:nvPr/>
          </p:nvCxnSpPr>
          <p:spPr>
            <a:xfrm>
              <a:off x="214282" y="6215082"/>
              <a:ext cx="285752" cy="1588"/>
            </a:xfrm>
            <a:prstGeom prst="straightConnector1">
              <a:avLst/>
            </a:prstGeom>
            <a:ln w="28575">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02" name="Straight Connector 101"/>
            <p:cNvCxnSpPr>
              <a:endCxn id="39" idx="3"/>
            </p:cNvCxnSpPr>
            <p:nvPr/>
          </p:nvCxnSpPr>
          <p:spPr>
            <a:xfrm>
              <a:off x="142844" y="2500306"/>
              <a:ext cx="142876" cy="35719"/>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
          <p:nvSpPr>
            <p:cNvPr id="130" name="TextBox 129"/>
            <p:cNvSpPr txBox="1"/>
            <p:nvPr/>
          </p:nvSpPr>
          <p:spPr>
            <a:xfrm>
              <a:off x="0" y="3071810"/>
              <a:ext cx="500034" cy="338554"/>
            </a:xfrm>
            <a:prstGeom prst="rect">
              <a:avLst/>
            </a:prstGeom>
            <a:noFill/>
            <a:ln>
              <a:noFill/>
            </a:ln>
          </p:spPr>
          <p:txBody>
            <a:bodyPr wrap="square" rtlCol="0">
              <a:spAutoFit/>
            </a:bodyPr>
            <a:lstStyle/>
            <a:p>
              <a:r>
                <a:rPr lang="en-US" sz="1600" b="1" dirty="0" smtClean="0"/>
                <a:t>No</a:t>
              </a:r>
              <a:endParaRPr lang="en-US" sz="1600" b="1" dirty="0"/>
            </a:p>
          </p:txBody>
        </p:sp>
      </p:grpSp>
      <p:grpSp>
        <p:nvGrpSpPr>
          <p:cNvPr id="7" name="Group 181"/>
          <p:cNvGrpSpPr/>
          <p:nvPr/>
        </p:nvGrpSpPr>
        <p:grpSpPr>
          <a:xfrm>
            <a:off x="1571604" y="5286388"/>
            <a:ext cx="1321603" cy="444648"/>
            <a:chOff x="1607322" y="5286388"/>
            <a:chExt cx="1321603" cy="444648"/>
          </a:xfrm>
        </p:grpSpPr>
        <p:cxnSp>
          <p:nvCxnSpPr>
            <p:cNvPr id="133" name="Straight Connector 132"/>
            <p:cNvCxnSpPr>
              <a:stCxn id="73" idx="1"/>
            </p:cNvCxnSpPr>
            <p:nvPr/>
          </p:nvCxnSpPr>
          <p:spPr>
            <a:xfrm rot="16200000" flipH="1">
              <a:off x="1517231" y="5447917"/>
              <a:ext cx="215108" cy="34925"/>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6" name="Straight Connector 135"/>
            <p:cNvCxnSpPr/>
            <p:nvPr/>
          </p:nvCxnSpPr>
          <p:spPr>
            <a:xfrm>
              <a:off x="1607322" y="5572140"/>
              <a:ext cx="1156745" cy="1588"/>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0" name="Straight Arrow Connector 139"/>
            <p:cNvCxnSpPr>
              <a:endCxn id="92" idx="0"/>
            </p:cNvCxnSpPr>
            <p:nvPr/>
          </p:nvCxnSpPr>
          <p:spPr>
            <a:xfrm>
              <a:off x="2750330" y="5572140"/>
              <a:ext cx="178595" cy="158896"/>
            </a:xfrm>
            <a:prstGeom prst="straightConnector1">
              <a:avLst/>
            </a:prstGeom>
            <a:ln w="28575">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143" name="TextBox 142"/>
            <p:cNvSpPr txBox="1"/>
            <p:nvPr/>
          </p:nvSpPr>
          <p:spPr>
            <a:xfrm>
              <a:off x="1807899" y="5286388"/>
              <a:ext cx="642942" cy="338554"/>
            </a:xfrm>
            <a:prstGeom prst="rect">
              <a:avLst/>
            </a:prstGeom>
            <a:noFill/>
            <a:ln>
              <a:noFill/>
            </a:ln>
          </p:spPr>
          <p:txBody>
            <a:bodyPr wrap="square" rtlCol="0">
              <a:spAutoFit/>
            </a:bodyPr>
            <a:lstStyle/>
            <a:p>
              <a:r>
                <a:rPr lang="en-US" sz="1600" b="1" dirty="0" smtClean="0"/>
                <a:t>Yes</a:t>
              </a:r>
              <a:endParaRPr lang="en-US" sz="1600" b="1" dirty="0"/>
            </a:p>
          </p:txBody>
        </p:sp>
      </p:grpSp>
      <p:sp>
        <p:nvSpPr>
          <p:cNvPr id="153" name="Hexagon 152"/>
          <p:cNvSpPr/>
          <p:nvPr/>
        </p:nvSpPr>
        <p:spPr>
          <a:xfrm>
            <a:off x="3857620" y="5929330"/>
            <a:ext cx="1571636" cy="714380"/>
          </a:xfrm>
          <a:prstGeom prst="hexagon">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t>Simultaneous transactions?</a:t>
            </a:r>
            <a:endParaRPr lang="en-US" sz="1200" b="1" dirty="0"/>
          </a:p>
        </p:txBody>
      </p:sp>
      <p:sp>
        <p:nvSpPr>
          <p:cNvPr id="154" name="Flowchart: Alternate Process 153"/>
          <p:cNvSpPr/>
          <p:nvPr/>
        </p:nvSpPr>
        <p:spPr>
          <a:xfrm>
            <a:off x="5786446" y="5715016"/>
            <a:ext cx="1285884" cy="1142984"/>
          </a:xfrm>
          <a:prstGeom prst="flowChartAlternateProcess">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tx1"/>
                </a:solidFill>
              </a:rPr>
              <a:t>Arrange </a:t>
            </a:r>
            <a:r>
              <a:rPr lang="en-US" sz="1200" b="1" dirty="0" err="1" smtClean="0">
                <a:solidFill>
                  <a:schemeClr val="tx1"/>
                </a:solidFill>
              </a:rPr>
              <a:t>simultaneoous</a:t>
            </a:r>
            <a:r>
              <a:rPr lang="en-US" sz="1200" b="1" dirty="0" smtClean="0">
                <a:solidFill>
                  <a:schemeClr val="tx1"/>
                </a:solidFill>
              </a:rPr>
              <a:t> lodgement.</a:t>
            </a:r>
          </a:p>
          <a:p>
            <a:pPr algn="ctr"/>
            <a:r>
              <a:rPr lang="en-US" sz="1200" dirty="0" smtClean="0">
                <a:solidFill>
                  <a:schemeClr val="tx1"/>
                </a:solidFill>
              </a:rPr>
              <a:t>Prepare e-lodgement cover</a:t>
            </a:r>
            <a:endParaRPr lang="en-US" sz="1200" dirty="0">
              <a:solidFill>
                <a:schemeClr val="tx1"/>
              </a:solidFill>
            </a:endParaRPr>
          </a:p>
        </p:txBody>
      </p:sp>
      <p:sp>
        <p:nvSpPr>
          <p:cNvPr id="155" name="Flowchart: Alternate Process 154"/>
          <p:cNvSpPr/>
          <p:nvPr/>
        </p:nvSpPr>
        <p:spPr>
          <a:xfrm>
            <a:off x="7500958" y="6072206"/>
            <a:ext cx="1643042" cy="785794"/>
          </a:xfrm>
          <a:prstGeom prst="flowChartAlternateProcess">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tx1"/>
                </a:solidFill>
              </a:rPr>
              <a:t>Draft Deed ready for lodgement:</a:t>
            </a:r>
          </a:p>
          <a:p>
            <a:pPr algn="ctr"/>
            <a:r>
              <a:rPr lang="en-US" sz="1200" dirty="0" err="1" smtClean="0">
                <a:solidFill>
                  <a:schemeClr val="tx1"/>
                </a:solidFill>
              </a:rPr>
              <a:t>Finalise</a:t>
            </a:r>
            <a:r>
              <a:rPr lang="en-US" sz="1200" dirty="0" smtClean="0">
                <a:solidFill>
                  <a:schemeClr val="tx1"/>
                </a:solidFill>
              </a:rPr>
              <a:t> financial arrangements</a:t>
            </a:r>
            <a:r>
              <a:rPr lang="en-US" sz="1200" b="1" dirty="0" smtClean="0">
                <a:solidFill>
                  <a:schemeClr val="tx1"/>
                </a:solidFill>
              </a:rPr>
              <a:t>.</a:t>
            </a:r>
            <a:endParaRPr lang="en-US" sz="1200" dirty="0">
              <a:solidFill>
                <a:schemeClr val="tx1"/>
              </a:solidFill>
            </a:endParaRPr>
          </a:p>
        </p:txBody>
      </p:sp>
      <p:sp>
        <p:nvSpPr>
          <p:cNvPr id="156" name="Flowchart: Alternate Process 155"/>
          <p:cNvSpPr/>
          <p:nvPr/>
        </p:nvSpPr>
        <p:spPr>
          <a:xfrm>
            <a:off x="7429520" y="3429000"/>
            <a:ext cx="1714480" cy="642942"/>
          </a:xfrm>
          <a:prstGeom prst="flowChartAlternateProcess">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tx1"/>
                </a:solidFill>
              </a:rPr>
              <a:t>Lodge draft deed by attaching e-signature to prep-clause</a:t>
            </a:r>
            <a:endParaRPr lang="en-US" sz="1200" dirty="0">
              <a:solidFill>
                <a:schemeClr val="tx1"/>
              </a:solidFill>
            </a:endParaRPr>
          </a:p>
        </p:txBody>
      </p:sp>
      <p:grpSp>
        <p:nvGrpSpPr>
          <p:cNvPr id="12" name="Group 190"/>
          <p:cNvGrpSpPr/>
          <p:nvPr/>
        </p:nvGrpSpPr>
        <p:grpSpPr>
          <a:xfrm>
            <a:off x="4714876" y="5286388"/>
            <a:ext cx="2855932" cy="785818"/>
            <a:chOff x="4714876" y="5286388"/>
            <a:chExt cx="2855932" cy="785818"/>
          </a:xfrm>
        </p:grpSpPr>
        <p:cxnSp>
          <p:nvCxnSpPr>
            <p:cNvPr id="184" name="Straight Connector 183"/>
            <p:cNvCxnSpPr/>
            <p:nvPr/>
          </p:nvCxnSpPr>
          <p:spPr>
            <a:xfrm rot="5400000" flipH="1" flipV="1">
              <a:off x="4536281" y="5750735"/>
              <a:ext cx="357984" cy="794"/>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a:off x="4714876" y="5572140"/>
              <a:ext cx="2571768" cy="71438"/>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9" name="Straight Arrow Connector 188"/>
            <p:cNvCxnSpPr/>
            <p:nvPr/>
          </p:nvCxnSpPr>
          <p:spPr>
            <a:xfrm rot="16200000" flipH="1">
              <a:off x="7214412" y="5715810"/>
              <a:ext cx="428628" cy="284164"/>
            </a:xfrm>
            <a:prstGeom prst="straightConnector1">
              <a:avLst/>
            </a:prstGeom>
            <a:ln w="28575">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190" name="TextBox 189"/>
            <p:cNvSpPr txBox="1"/>
            <p:nvPr/>
          </p:nvSpPr>
          <p:spPr>
            <a:xfrm>
              <a:off x="5786446" y="5286388"/>
              <a:ext cx="714380" cy="338554"/>
            </a:xfrm>
            <a:prstGeom prst="rect">
              <a:avLst/>
            </a:prstGeom>
            <a:noFill/>
          </p:spPr>
          <p:txBody>
            <a:bodyPr wrap="square" rtlCol="0">
              <a:spAutoFit/>
            </a:bodyPr>
            <a:lstStyle/>
            <a:p>
              <a:r>
                <a:rPr lang="en-US" sz="1600" b="1" dirty="0" smtClean="0"/>
                <a:t>No</a:t>
              </a:r>
              <a:endParaRPr lang="en-US" sz="1600" b="1" dirty="0"/>
            </a:p>
          </p:txBody>
        </p:sp>
      </p:grpSp>
      <p:cxnSp>
        <p:nvCxnSpPr>
          <p:cNvPr id="196" name="Straight Arrow Connector 195"/>
          <p:cNvCxnSpPr>
            <a:stCxn id="74" idx="3"/>
          </p:cNvCxnSpPr>
          <p:nvPr/>
        </p:nvCxnSpPr>
        <p:spPr>
          <a:xfrm>
            <a:off x="1857356" y="6143644"/>
            <a:ext cx="357190" cy="1588"/>
          </a:xfrm>
          <a:prstGeom prst="straightConnector1">
            <a:avLst/>
          </a:prstGeom>
          <a:ln w="28575">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98" name="Straight Arrow Connector 197"/>
          <p:cNvCxnSpPr/>
          <p:nvPr/>
        </p:nvCxnSpPr>
        <p:spPr>
          <a:xfrm>
            <a:off x="3571868" y="6286520"/>
            <a:ext cx="285752" cy="1588"/>
          </a:xfrm>
          <a:prstGeom prst="straightConnector1">
            <a:avLst/>
          </a:prstGeom>
          <a:ln w="28575">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grpSp>
        <p:nvGrpSpPr>
          <p:cNvPr id="14" name="Group 210"/>
          <p:cNvGrpSpPr/>
          <p:nvPr/>
        </p:nvGrpSpPr>
        <p:grpSpPr>
          <a:xfrm>
            <a:off x="5286380" y="6000768"/>
            <a:ext cx="714380" cy="338554"/>
            <a:chOff x="5286380" y="6000768"/>
            <a:chExt cx="714380" cy="338554"/>
          </a:xfrm>
        </p:grpSpPr>
        <p:sp>
          <p:nvSpPr>
            <p:cNvPr id="192" name="TextBox 191"/>
            <p:cNvSpPr txBox="1"/>
            <p:nvPr/>
          </p:nvSpPr>
          <p:spPr>
            <a:xfrm>
              <a:off x="5286380" y="6000768"/>
              <a:ext cx="714380" cy="338554"/>
            </a:xfrm>
            <a:prstGeom prst="rect">
              <a:avLst/>
            </a:prstGeom>
            <a:noFill/>
          </p:spPr>
          <p:txBody>
            <a:bodyPr wrap="square" rtlCol="0">
              <a:spAutoFit/>
            </a:bodyPr>
            <a:lstStyle/>
            <a:p>
              <a:r>
                <a:rPr lang="en-US" sz="1600" b="1" dirty="0" smtClean="0"/>
                <a:t>Yes</a:t>
              </a:r>
              <a:endParaRPr lang="en-US" sz="1600" b="1" dirty="0"/>
            </a:p>
          </p:txBody>
        </p:sp>
        <p:cxnSp>
          <p:nvCxnSpPr>
            <p:cNvPr id="199" name="Straight Arrow Connector 198"/>
            <p:cNvCxnSpPr/>
            <p:nvPr/>
          </p:nvCxnSpPr>
          <p:spPr>
            <a:xfrm>
              <a:off x="5429256" y="6286520"/>
              <a:ext cx="357190" cy="1588"/>
            </a:xfrm>
            <a:prstGeom prst="straightConnector1">
              <a:avLst/>
            </a:prstGeom>
            <a:ln w="28575">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grpSp>
      <p:cxnSp>
        <p:nvCxnSpPr>
          <p:cNvPr id="200" name="Straight Arrow Connector 199"/>
          <p:cNvCxnSpPr/>
          <p:nvPr/>
        </p:nvCxnSpPr>
        <p:spPr>
          <a:xfrm>
            <a:off x="7000892" y="6215082"/>
            <a:ext cx="500066" cy="1588"/>
          </a:xfrm>
          <a:prstGeom prst="straightConnector1">
            <a:avLst/>
          </a:prstGeom>
          <a:ln w="28575">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05" name="Straight Arrow Connector 204"/>
          <p:cNvCxnSpPr/>
          <p:nvPr/>
        </p:nvCxnSpPr>
        <p:spPr>
          <a:xfrm rot="5400000" flipH="1" flipV="1">
            <a:off x="8180016" y="5893214"/>
            <a:ext cx="357984" cy="1588"/>
          </a:xfrm>
          <a:prstGeom prst="straightConnector1">
            <a:avLst/>
          </a:prstGeom>
          <a:ln w="28575">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grpSp>
        <p:nvGrpSpPr>
          <p:cNvPr id="15" name="Group 110"/>
          <p:cNvGrpSpPr/>
          <p:nvPr/>
        </p:nvGrpSpPr>
        <p:grpSpPr>
          <a:xfrm>
            <a:off x="7143768" y="2500306"/>
            <a:ext cx="429422" cy="285752"/>
            <a:chOff x="6500032" y="2858290"/>
            <a:chExt cx="429422" cy="285752"/>
          </a:xfrm>
        </p:grpSpPr>
        <p:cxnSp>
          <p:nvCxnSpPr>
            <p:cNvPr id="99" name="Straight Connector 98"/>
            <p:cNvCxnSpPr/>
            <p:nvPr/>
          </p:nvCxnSpPr>
          <p:spPr>
            <a:xfrm rot="5400000" flipH="1" flipV="1">
              <a:off x="6786578" y="3001166"/>
              <a:ext cx="284958" cy="794"/>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0" name="Straight Arrow Connector 109"/>
            <p:cNvCxnSpPr/>
            <p:nvPr/>
          </p:nvCxnSpPr>
          <p:spPr>
            <a:xfrm rot="10800000">
              <a:off x="6500032" y="2858290"/>
              <a:ext cx="428628" cy="1588"/>
            </a:xfrm>
            <a:prstGeom prst="straightConnector1">
              <a:avLst/>
            </a:prstGeom>
            <a:ln w="28575">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grpSp>
      <p:grpSp>
        <p:nvGrpSpPr>
          <p:cNvPr id="16" name="Group 120"/>
          <p:cNvGrpSpPr/>
          <p:nvPr/>
        </p:nvGrpSpPr>
        <p:grpSpPr>
          <a:xfrm>
            <a:off x="5214942" y="2285992"/>
            <a:ext cx="285752" cy="571504"/>
            <a:chOff x="4285454" y="2071678"/>
            <a:chExt cx="285752" cy="571504"/>
          </a:xfrm>
        </p:grpSpPr>
        <p:cxnSp>
          <p:nvCxnSpPr>
            <p:cNvPr id="118" name="Straight Connector 117"/>
            <p:cNvCxnSpPr/>
            <p:nvPr/>
          </p:nvCxnSpPr>
          <p:spPr>
            <a:xfrm rot="10800000">
              <a:off x="4286248" y="2071678"/>
              <a:ext cx="284958" cy="1588"/>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0" name="Straight Arrow Connector 119"/>
            <p:cNvCxnSpPr/>
            <p:nvPr/>
          </p:nvCxnSpPr>
          <p:spPr>
            <a:xfrm rot="5400000">
              <a:off x="4000893" y="2357033"/>
              <a:ext cx="570710" cy="1588"/>
            </a:xfrm>
            <a:prstGeom prst="straightConnector1">
              <a:avLst/>
            </a:prstGeom>
            <a:ln w="28575">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grpSp>
      <p:sp>
        <p:nvSpPr>
          <p:cNvPr id="122" name="Flowchart: Alternate Process 121"/>
          <p:cNvSpPr/>
          <p:nvPr/>
        </p:nvSpPr>
        <p:spPr>
          <a:xfrm>
            <a:off x="1928794" y="3286124"/>
            <a:ext cx="2428892" cy="2143140"/>
          </a:xfrm>
          <a:prstGeom prst="flowChartAlternateProcess">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tx1"/>
                </a:solidFill>
              </a:rPr>
              <a:t>System function: Preparation of Draft Deed</a:t>
            </a:r>
            <a:endParaRPr lang="en-US" sz="1200" dirty="0" smtClean="0">
              <a:solidFill>
                <a:schemeClr val="tx1"/>
              </a:solidFill>
            </a:endParaRPr>
          </a:p>
          <a:p>
            <a:pPr defTabSz="182563">
              <a:buFont typeface="Arial" pitchFamily="34" charset="0"/>
              <a:buChar char="•"/>
              <a:tabLst>
                <a:tab pos="92075" algn="l"/>
              </a:tabLst>
            </a:pPr>
            <a:r>
              <a:rPr lang="en-US" sz="1200" dirty="0" smtClean="0">
                <a:solidFill>
                  <a:schemeClr val="tx1"/>
                </a:solidFill>
              </a:rPr>
              <a:t>	Check for encumbrances, </a:t>
            </a:r>
            <a:r>
              <a:rPr lang="en-US" sz="1200" dirty="0" err="1" smtClean="0">
                <a:solidFill>
                  <a:schemeClr val="tx1"/>
                </a:solidFill>
              </a:rPr>
              <a:t>eg</a:t>
            </a:r>
            <a:r>
              <a:rPr lang="en-US" sz="1200" dirty="0" smtClean="0">
                <a:solidFill>
                  <a:schemeClr val="tx1"/>
                </a:solidFill>
              </a:rPr>
              <a:t> sequestrations, bonds, etc</a:t>
            </a:r>
          </a:p>
          <a:p>
            <a:pPr defTabSz="182563">
              <a:buFont typeface="Arial" pitchFamily="34" charset="0"/>
              <a:buChar char="•"/>
              <a:tabLst>
                <a:tab pos="92075" algn="l"/>
              </a:tabLst>
            </a:pPr>
            <a:r>
              <a:rPr lang="en-US" sz="1200" dirty="0">
                <a:solidFill>
                  <a:schemeClr val="tx1"/>
                </a:solidFill>
              </a:rPr>
              <a:t>	</a:t>
            </a:r>
            <a:r>
              <a:rPr lang="en-US" sz="1200" dirty="0" smtClean="0">
                <a:solidFill>
                  <a:schemeClr val="tx1"/>
                </a:solidFill>
              </a:rPr>
              <a:t>Compare info  in draft deed with </a:t>
            </a:r>
            <a:r>
              <a:rPr lang="en-US" sz="1200" dirty="0" err="1" smtClean="0">
                <a:solidFill>
                  <a:schemeClr val="tx1"/>
                </a:solidFill>
              </a:rPr>
              <a:t>reg</a:t>
            </a:r>
            <a:r>
              <a:rPr lang="en-US" sz="1200" dirty="0" smtClean="0">
                <a:solidFill>
                  <a:schemeClr val="tx1"/>
                </a:solidFill>
              </a:rPr>
              <a:t> info in e-Title &amp; e-DRS database, </a:t>
            </a:r>
            <a:r>
              <a:rPr lang="en-US" sz="1200" dirty="0" err="1" smtClean="0">
                <a:solidFill>
                  <a:schemeClr val="tx1"/>
                </a:solidFill>
              </a:rPr>
              <a:t>eg</a:t>
            </a:r>
            <a:r>
              <a:rPr lang="en-US" sz="1200" dirty="0" smtClean="0">
                <a:solidFill>
                  <a:schemeClr val="tx1"/>
                </a:solidFill>
              </a:rPr>
              <a:t> property description, owner’s name, ID, marital status, etc</a:t>
            </a:r>
          </a:p>
          <a:p>
            <a:pPr defTabSz="182563">
              <a:buFont typeface="Arial" pitchFamily="34" charset="0"/>
              <a:buChar char="•"/>
              <a:tabLst>
                <a:tab pos="92075" algn="l"/>
              </a:tabLst>
            </a:pPr>
            <a:r>
              <a:rPr lang="en-US" sz="1200" dirty="0" smtClean="0">
                <a:solidFill>
                  <a:schemeClr val="tx1"/>
                </a:solidFill>
              </a:rPr>
              <a:t> Compare property description and extent with SG diagram</a:t>
            </a:r>
            <a:endParaRPr lang="en-US" sz="1200" dirty="0">
              <a:solidFill>
                <a:schemeClr val="tx1"/>
              </a:solidFill>
            </a:endParaRPr>
          </a:p>
        </p:txBody>
      </p:sp>
      <p:sp>
        <p:nvSpPr>
          <p:cNvPr id="138" name="Hexagon 137"/>
          <p:cNvSpPr/>
          <p:nvPr/>
        </p:nvSpPr>
        <p:spPr>
          <a:xfrm>
            <a:off x="2786050" y="2428868"/>
            <a:ext cx="1285884" cy="571504"/>
          </a:xfrm>
          <a:prstGeom prst="hexagon">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Variations?</a:t>
            </a:r>
            <a:endParaRPr lang="en-US" sz="1200" dirty="0"/>
          </a:p>
        </p:txBody>
      </p:sp>
      <p:cxnSp>
        <p:nvCxnSpPr>
          <p:cNvPr id="141" name="Straight Arrow Connector 140"/>
          <p:cNvCxnSpPr/>
          <p:nvPr/>
        </p:nvCxnSpPr>
        <p:spPr>
          <a:xfrm rot="5400000" flipH="1" flipV="1">
            <a:off x="3214678" y="3143248"/>
            <a:ext cx="286546" cy="794"/>
          </a:xfrm>
          <a:prstGeom prst="straightConnector1">
            <a:avLst/>
          </a:prstGeom>
          <a:ln w="28575">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142" name="Flowchart: Alternate Process 141"/>
          <p:cNvSpPr/>
          <p:nvPr/>
        </p:nvSpPr>
        <p:spPr>
          <a:xfrm>
            <a:off x="2357422" y="1357298"/>
            <a:ext cx="1428760" cy="714380"/>
          </a:xfrm>
          <a:prstGeom prst="flowChartAlternateProcess">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tx1"/>
                </a:solidFill>
              </a:rPr>
              <a:t>Conveyancer:</a:t>
            </a:r>
          </a:p>
          <a:p>
            <a:pPr algn="ctr"/>
            <a:r>
              <a:rPr lang="en-US" sz="1200" dirty="0" smtClean="0">
                <a:solidFill>
                  <a:schemeClr val="tx1"/>
                </a:solidFill>
              </a:rPr>
              <a:t>Attend to System queries and rectify  draft deed</a:t>
            </a:r>
            <a:endParaRPr lang="en-US" sz="1200" dirty="0">
              <a:solidFill>
                <a:schemeClr val="tx1"/>
              </a:solidFill>
            </a:endParaRPr>
          </a:p>
        </p:txBody>
      </p:sp>
      <p:grpSp>
        <p:nvGrpSpPr>
          <p:cNvPr id="18" name="Group 148"/>
          <p:cNvGrpSpPr/>
          <p:nvPr/>
        </p:nvGrpSpPr>
        <p:grpSpPr>
          <a:xfrm>
            <a:off x="2857488" y="2071678"/>
            <a:ext cx="500860" cy="357984"/>
            <a:chOff x="2857488" y="2071678"/>
            <a:chExt cx="500860" cy="357984"/>
          </a:xfrm>
        </p:grpSpPr>
        <p:cxnSp>
          <p:nvCxnSpPr>
            <p:cNvPr id="145" name="Straight Arrow Connector 144"/>
            <p:cNvCxnSpPr/>
            <p:nvPr/>
          </p:nvCxnSpPr>
          <p:spPr>
            <a:xfrm rot="5400000" flipH="1" flipV="1">
              <a:off x="3178959" y="2250273"/>
              <a:ext cx="357190" cy="1588"/>
            </a:xfrm>
            <a:prstGeom prst="straightConnector1">
              <a:avLst/>
            </a:prstGeom>
            <a:ln w="28575">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146" name="TextBox 145"/>
            <p:cNvSpPr txBox="1"/>
            <p:nvPr/>
          </p:nvSpPr>
          <p:spPr>
            <a:xfrm>
              <a:off x="2857488" y="2071678"/>
              <a:ext cx="500066" cy="338554"/>
            </a:xfrm>
            <a:prstGeom prst="rect">
              <a:avLst/>
            </a:prstGeom>
            <a:noFill/>
          </p:spPr>
          <p:txBody>
            <a:bodyPr wrap="square" rtlCol="0">
              <a:spAutoFit/>
            </a:bodyPr>
            <a:lstStyle/>
            <a:p>
              <a:r>
                <a:rPr lang="en-US" sz="1600" b="1" dirty="0" smtClean="0"/>
                <a:t>Yes</a:t>
              </a:r>
              <a:endParaRPr lang="en-US" sz="1600" b="1" dirty="0"/>
            </a:p>
          </p:txBody>
        </p:sp>
      </p:grpSp>
      <p:grpSp>
        <p:nvGrpSpPr>
          <p:cNvPr id="19" name="Group 149"/>
          <p:cNvGrpSpPr/>
          <p:nvPr/>
        </p:nvGrpSpPr>
        <p:grpSpPr>
          <a:xfrm>
            <a:off x="927868" y="1714488"/>
            <a:ext cx="1429554" cy="428628"/>
            <a:chOff x="4213222" y="2143116"/>
            <a:chExt cx="1429554" cy="428628"/>
          </a:xfrm>
        </p:grpSpPr>
        <p:cxnSp>
          <p:nvCxnSpPr>
            <p:cNvPr id="151" name="Straight Connector 150"/>
            <p:cNvCxnSpPr>
              <a:stCxn id="142" idx="1"/>
            </p:cNvCxnSpPr>
            <p:nvPr/>
          </p:nvCxnSpPr>
          <p:spPr>
            <a:xfrm rot="10800000">
              <a:off x="4214810" y="2143116"/>
              <a:ext cx="1427966" cy="1588"/>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2" name="Straight Arrow Connector 151"/>
            <p:cNvCxnSpPr/>
            <p:nvPr/>
          </p:nvCxnSpPr>
          <p:spPr>
            <a:xfrm rot="5400000">
              <a:off x="3999305" y="2357033"/>
              <a:ext cx="428628" cy="794"/>
            </a:xfrm>
            <a:prstGeom prst="straightConnector1">
              <a:avLst/>
            </a:prstGeom>
            <a:ln w="28575">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grpSp>
      <p:grpSp>
        <p:nvGrpSpPr>
          <p:cNvPr id="21" name="Group 62"/>
          <p:cNvGrpSpPr/>
          <p:nvPr/>
        </p:nvGrpSpPr>
        <p:grpSpPr>
          <a:xfrm>
            <a:off x="1357290" y="2357430"/>
            <a:ext cx="1500198" cy="338554"/>
            <a:chOff x="6643702" y="1643050"/>
            <a:chExt cx="1500198" cy="338554"/>
          </a:xfrm>
        </p:grpSpPr>
        <p:cxnSp>
          <p:nvCxnSpPr>
            <p:cNvPr id="161" name="Straight Arrow Connector 160"/>
            <p:cNvCxnSpPr/>
            <p:nvPr/>
          </p:nvCxnSpPr>
          <p:spPr>
            <a:xfrm rot="10800000">
              <a:off x="6643702" y="1928802"/>
              <a:ext cx="1500198" cy="1588"/>
            </a:xfrm>
            <a:prstGeom prst="straightConnector1">
              <a:avLst/>
            </a:prstGeom>
            <a:ln w="28575">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163" name="TextBox 162"/>
            <p:cNvSpPr txBox="1"/>
            <p:nvPr/>
          </p:nvSpPr>
          <p:spPr>
            <a:xfrm>
              <a:off x="7215206" y="1643050"/>
              <a:ext cx="571504" cy="338554"/>
            </a:xfrm>
            <a:prstGeom prst="rect">
              <a:avLst/>
            </a:prstGeom>
            <a:noFill/>
          </p:spPr>
          <p:txBody>
            <a:bodyPr wrap="square" rtlCol="0">
              <a:spAutoFit/>
            </a:bodyPr>
            <a:lstStyle/>
            <a:p>
              <a:r>
                <a:rPr lang="en-US" sz="1600" b="1" dirty="0" smtClean="0"/>
                <a:t>No</a:t>
              </a:r>
              <a:endParaRPr lang="en-US" sz="1600" b="1" dirty="0"/>
            </a:p>
          </p:txBody>
        </p:sp>
      </p:grpSp>
      <p:sp>
        <p:nvSpPr>
          <p:cNvPr id="92" name="Flowchart: Alternate Process 91"/>
          <p:cNvSpPr/>
          <p:nvPr/>
        </p:nvSpPr>
        <p:spPr>
          <a:xfrm>
            <a:off x="2214546" y="5731036"/>
            <a:ext cx="1357322" cy="857256"/>
          </a:xfrm>
          <a:prstGeom prst="flowChartAlternateProcess">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tx1"/>
                </a:solidFill>
              </a:rPr>
              <a:t>File all original paper copies in protocol</a:t>
            </a:r>
            <a:endParaRPr lang="en-US" sz="1200" dirty="0">
              <a:solidFill>
                <a:schemeClr val="tx1"/>
              </a:solidFill>
            </a:endParaRPr>
          </a:p>
        </p:txBody>
      </p:sp>
      <p:cxnSp>
        <p:nvCxnSpPr>
          <p:cNvPr id="98" name="Straight Arrow Connector 97"/>
          <p:cNvCxnSpPr/>
          <p:nvPr/>
        </p:nvCxnSpPr>
        <p:spPr>
          <a:xfrm rot="5400000" flipH="1" flipV="1">
            <a:off x="8108578" y="4250140"/>
            <a:ext cx="357984" cy="1588"/>
          </a:xfrm>
          <a:prstGeom prst="straightConnector1">
            <a:avLst/>
          </a:prstGeom>
          <a:ln w="28575">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87" name="TextBox 86"/>
          <p:cNvSpPr txBox="1"/>
          <p:nvPr/>
        </p:nvSpPr>
        <p:spPr>
          <a:xfrm>
            <a:off x="1071538" y="0"/>
            <a:ext cx="7471917" cy="369332"/>
          </a:xfrm>
          <a:prstGeom prst="rect">
            <a:avLst/>
          </a:prstGeom>
          <a:noFill/>
        </p:spPr>
        <p:txBody>
          <a:bodyPr wrap="none" rtlCol="0">
            <a:spAutoFit/>
          </a:bodyPr>
          <a:lstStyle/>
          <a:p>
            <a:r>
              <a:rPr lang="en-US" b="1" dirty="0" smtClean="0"/>
              <a:t>PREPARATION OF DRAFT DEEDS AND DOCUMENTS BY CONVEYANCER</a:t>
            </a:r>
            <a:endParaRPr lang="en-US" b="1" dirty="0"/>
          </a:p>
        </p:txBody>
      </p:sp>
      <p:sp>
        <p:nvSpPr>
          <p:cNvPr id="88" name="TextBox 87"/>
          <p:cNvSpPr txBox="1"/>
          <p:nvPr/>
        </p:nvSpPr>
        <p:spPr>
          <a:xfrm>
            <a:off x="1714480" y="6581001"/>
            <a:ext cx="2230611" cy="307777"/>
          </a:xfrm>
          <a:prstGeom prst="rect">
            <a:avLst/>
          </a:prstGeom>
          <a:noFill/>
        </p:spPr>
        <p:txBody>
          <a:bodyPr wrap="none" rtlCol="0">
            <a:spAutoFit/>
          </a:bodyPr>
          <a:lstStyle/>
          <a:p>
            <a:r>
              <a:rPr lang="en-US" sz="1400" b="1" dirty="0" smtClean="0"/>
              <a:t>See next page for footnotes</a:t>
            </a:r>
            <a:endParaRPr lang="en-US" sz="1400" b="1" dirty="0"/>
          </a:p>
        </p:txBody>
      </p:sp>
      <p:sp>
        <p:nvSpPr>
          <p:cNvPr id="106" name="Oval 105"/>
          <p:cNvSpPr/>
          <p:nvPr/>
        </p:nvSpPr>
        <p:spPr>
          <a:xfrm>
            <a:off x="7429520" y="2786058"/>
            <a:ext cx="285752" cy="285752"/>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solidFill>
                  <a:schemeClr val="tx1"/>
                </a:solidFill>
              </a:rPr>
              <a:t>1</a:t>
            </a:r>
            <a:endParaRPr lang="en-US" sz="1600" b="1" dirty="0">
              <a:solidFill>
                <a:schemeClr val="tx1"/>
              </a:solidFill>
            </a:endParaRPr>
          </a:p>
        </p:txBody>
      </p:sp>
      <p:sp>
        <p:nvSpPr>
          <p:cNvPr id="107" name="Oval 106"/>
          <p:cNvSpPr/>
          <p:nvPr/>
        </p:nvSpPr>
        <p:spPr>
          <a:xfrm>
            <a:off x="285720" y="3714752"/>
            <a:ext cx="285752" cy="285752"/>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solidFill>
                  <a:schemeClr val="tx1"/>
                </a:solidFill>
              </a:rPr>
              <a:t>2</a:t>
            </a:r>
            <a:endParaRPr lang="en-US" sz="1600" b="1" dirty="0">
              <a:solidFill>
                <a:schemeClr val="tx1"/>
              </a:solidFill>
            </a:endParaRPr>
          </a:p>
        </p:txBody>
      </p:sp>
      <p:sp>
        <p:nvSpPr>
          <p:cNvPr id="108" name="Oval 107"/>
          <p:cNvSpPr/>
          <p:nvPr/>
        </p:nvSpPr>
        <p:spPr>
          <a:xfrm>
            <a:off x="214282" y="4857760"/>
            <a:ext cx="285752" cy="285752"/>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solidFill>
                  <a:schemeClr val="bg1"/>
                </a:solidFill>
              </a:rPr>
              <a:t>3</a:t>
            </a:r>
            <a:endParaRPr lang="en-US" sz="1600" b="1" dirty="0">
              <a:solidFill>
                <a:schemeClr val="bg1"/>
              </a:solidFill>
            </a:endParaRPr>
          </a:p>
        </p:txBody>
      </p:sp>
      <p:sp>
        <p:nvSpPr>
          <p:cNvPr id="109" name="Oval 108"/>
          <p:cNvSpPr/>
          <p:nvPr/>
        </p:nvSpPr>
        <p:spPr>
          <a:xfrm>
            <a:off x="500034" y="6143644"/>
            <a:ext cx="285752" cy="285752"/>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solidFill>
                  <a:schemeClr val="tx1"/>
                </a:solidFill>
              </a:rPr>
              <a:t>4</a:t>
            </a:r>
            <a:endParaRPr lang="en-US" sz="1600" b="1" dirty="0">
              <a:solidFill>
                <a:schemeClr val="tx1"/>
              </a:solidFill>
            </a:endParaRPr>
          </a:p>
        </p:txBody>
      </p:sp>
      <p:sp>
        <p:nvSpPr>
          <p:cNvPr id="111" name="Oval 110"/>
          <p:cNvSpPr/>
          <p:nvPr/>
        </p:nvSpPr>
        <p:spPr>
          <a:xfrm>
            <a:off x="2285984" y="6215082"/>
            <a:ext cx="285752" cy="285752"/>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solidFill>
                  <a:schemeClr val="tx1"/>
                </a:solidFill>
              </a:rPr>
              <a:t>5</a:t>
            </a:r>
            <a:endParaRPr lang="en-US" sz="1600" b="1" dirty="0">
              <a:solidFill>
                <a:schemeClr val="tx1"/>
              </a:solidFill>
            </a:endParaRPr>
          </a:p>
        </p:txBody>
      </p:sp>
      <p:sp>
        <p:nvSpPr>
          <p:cNvPr id="112" name="Oval 111"/>
          <p:cNvSpPr/>
          <p:nvPr/>
        </p:nvSpPr>
        <p:spPr>
          <a:xfrm>
            <a:off x="5786446" y="5715016"/>
            <a:ext cx="285752" cy="285752"/>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solidFill>
                  <a:schemeClr val="tx1"/>
                </a:solidFill>
              </a:rPr>
              <a:t>6</a:t>
            </a:r>
            <a:endParaRPr lang="en-US" sz="1600" b="1" dirty="0">
              <a:solidFill>
                <a:schemeClr val="tx1"/>
              </a:solidFill>
            </a:endParaRPr>
          </a:p>
        </p:txBody>
      </p:sp>
      <p:sp>
        <p:nvSpPr>
          <p:cNvPr id="113" name="Oval 112"/>
          <p:cNvSpPr/>
          <p:nvPr/>
        </p:nvSpPr>
        <p:spPr>
          <a:xfrm>
            <a:off x="7429520" y="4500570"/>
            <a:ext cx="285752" cy="285752"/>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solidFill>
                  <a:schemeClr val="tx1"/>
                </a:solidFill>
              </a:rPr>
              <a:t>7</a:t>
            </a:r>
            <a:endParaRPr lang="en-US" sz="1600" b="1" dirty="0">
              <a:solidFill>
                <a:schemeClr val="tx1"/>
              </a:solidFill>
            </a:endParaRPr>
          </a:p>
        </p:txBody>
      </p:sp>
    </p:spTree>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strips(downRight)">
                                      <p:cBhvr>
                                        <p:cTn id="7" dur="500"/>
                                        <p:tgtEl>
                                          <p:spTgt spid="13"/>
                                        </p:tgtEl>
                                      </p:cBhvr>
                                    </p:animEffect>
                                  </p:childTnLst>
                                </p:cTn>
                              </p:par>
                            </p:childTnLst>
                          </p:cTn>
                        </p:par>
                        <p:par>
                          <p:cTn id="8" fill="hold">
                            <p:stCondLst>
                              <p:cond delay="500"/>
                            </p:stCondLst>
                            <p:childTnLst>
                              <p:par>
                                <p:cTn id="9" presetID="39" presetClass="entr" presetSubtype="0" accel="100000"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p:cTn id="11" dur="500" fill="hold"/>
                                        <p:tgtEl>
                                          <p:spTgt spid="9"/>
                                        </p:tgtEl>
                                        <p:attrNameLst>
                                          <p:attrName>ppt_h</p:attrName>
                                        </p:attrNameLst>
                                      </p:cBhvr>
                                      <p:tavLst>
                                        <p:tav tm="0">
                                          <p:val>
                                            <p:strVal val="#ppt_h/20"/>
                                          </p:val>
                                        </p:tav>
                                        <p:tav tm="50000">
                                          <p:val>
                                            <p:strVal val="#ppt_h/20"/>
                                          </p:val>
                                        </p:tav>
                                        <p:tav tm="100000">
                                          <p:val>
                                            <p:strVal val="#ppt_h"/>
                                          </p:val>
                                        </p:tav>
                                      </p:tavLst>
                                    </p:anim>
                                    <p:anim calcmode="lin" valueType="num">
                                      <p:cBhvr>
                                        <p:cTn id="12" dur="500" fill="hold"/>
                                        <p:tgtEl>
                                          <p:spTgt spid="9"/>
                                        </p:tgtEl>
                                        <p:attrNameLst>
                                          <p:attrName>ppt_w</p:attrName>
                                        </p:attrNameLst>
                                      </p:cBhvr>
                                      <p:tavLst>
                                        <p:tav tm="0">
                                          <p:val>
                                            <p:strVal val="#ppt_w+.3"/>
                                          </p:val>
                                        </p:tav>
                                        <p:tav tm="50000">
                                          <p:val>
                                            <p:strVal val="#ppt_w+.3"/>
                                          </p:val>
                                        </p:tav>
                                        <p:tav tm="100000">
                                          <p:val>
                                            <p:strVal val="#ppt_w"/>
                                          </p:val>
                                        </p:tav>
                                      </p:tavLst>
                                    </p:anim>
                                    <p:anim calcmode="lin" valueType="num">
                                      <p:cBhvr>
                                        <p:cTn id="13" dur="500" fill="hold"/>
                                        <p:tgtEl>
                                          <p:spTgt spid="9"/>
                                        </p:tgtEl>
                                        <p:attrNameLst>
                                          <p:attrName>ppt_x</p:attrName>
                                        </p:attrNameLst>
                                      </p:cBhvr>
                                      <p:tavLst>
                                        <p:tav tm="0">
                                          <p:val>
                                            <p:strVal val="#ppt_x-.3"/>
                                          </p:val>
                                        </p:tav>
                                        <p:tav tm="50000">
                                          <p:val>
                                            <p:strVal val="#ppt_x"/>
                                          </p:val>
                                        </p:tav>
                                        <p:tav tm="100000">
                                          <p:val>
                                            <p:strVal val="#ppt_x"/>
                                          </p:val>
                                        </p:tav>
                                      </p:tavLst>
                                    </p:anim>
                                    <p:anim calcmode="lin" valueType="num">
                                      <p:cBhvr>
                                        <p:cTn id="14" dur="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8" presetClass="entr" presetSubtype="6" fill="hold" nodeType="clickEffect">
                                  <p:stCondLst>
                                    <p:cond delay="0"/>
                                  </p:stCondLst>
                                  <p:childTnLst>
                                    <p:set>
                                      <p:cBhvr>
                                        <p:cTn id="18" dur="1" fill="hold">
                                          <p:stCondLst>
                                            <p:cond delay="0"/>
                                          </p:stCondLst>
                                        </p:cTn>
                                        <p:tgtEl>
                                          <p:spTgt spid="17"/>
                                        </p:tgtEl>
                                        <p:attrNameLst>
                                          <p:attrName>style.visibility</p:attrName>
                                        </p:attrNameLst>
                                      </p:cBhvr>
                                      <p:to>
                                        <p:strVal val="visible"/>
                                      </p:to>
                                    </p:set>
                                    <p:animEffect transition="in" filter="strips(downRight)">
                                      <p:cBhvr>
                                        <p:cTn id="19" dur="500"/>
                                        <p:tgtEl>
                                          <p:spTgt spid="17"/>
                                        </p:tgtEl>
                                      </p:cBhvr>
                                    </p:animEffect>
                                  </p:childTnLst>
                                </p:cTn>
                              </p:par>
                            </p:childTnLst>
                          </p:cTn>
                        </p:par>
                        <p:par>
                          <p:cTn id="20" fill="hold">
                            <p:stCondLst>
                              <p:cond delay="500"/>
                            </p:stCondLst>
                            <p:childTnLst>
                              <p:par>
                                <p:cTn id="21" presetID="39" presetClass="entr" presetSubtype="0" accel="100000" fill="hold" grpId="0" nodeType="afterEffect">
                                  <p:stCondLst>
                                    <p:cond delay="0"/>
                                  </p:stCondLst>
                                  <p:childTnLst>
                                    <p:set>
                                      <p:cBhvr>
                                        <p:cTn id="22" dur="1" fill="hold">
                                          <p:stCondLst>
                                            <p:cond delay="0"/>
                                          </p:stCondLst>
                                        </p:cTn>
                                        <p:tgtEl>
                                          <p:spTgt spid="10"/>
                                        </p:tgtEl>
                                        <p:attrNameLst>
                                          <p:attrName>style.visibility</p:attrName>
                                        </p:attrNameLst>
                                      </p:cBhvr>
                                      <p:to>
                                        <p:strVal val="visible"/>
                                      </p:to>
                                    </p:set>
                                    <p:anim calcmode="lin" valueType="num">
                                      <p:cBhvr>
                                        <p:cTn id="23" dur="500" fill="hold"/>
                                        <p:tgtEl>
                                          <p:spTgt spid="10"/>
                                        </p:tgtEl>
                                        <p:attrNameLst>
                                          <p:attrName>ppt_h</p:attrName>
                                        </p:attrNameLst>
                                      </p:cBhvr>
                                      <p:tavLst>
                                        <p:tav tm="0">
                                          <p:val>
                                            <p:strVal val="#ppt_h/20"/>
                                          </p:val>
                                        </p:tav>
                                        <p:tav tm="50000">
                                          <p:val>
                                            <p:strVal val="#ppt_h/20"/>
                                          </p:val>
                                        </p:tav>
                                        <p:tav tm="100000">
                                          <p:val>
                                            <p:strVal val="#ppt_h"/>
                                          </p:val>
                                        </p:tav>
                                      </p:tavLst>
                                    </p:anim>
                                    <p:anim calcmode="lin" valueType="num">
                                      <p:cBhvr>
                                        <p:cTn id="24" dur="500" fill="hold"/>
                                        <p:tgtEl>
                                          <p:spTgt spid="10"/>
                                        </p:tgtEl>
                                        <p:attrNameLst>
                                          <p:attrName>ppt_w</p:attrName>
                                        </p:attrNameLst>
                                      </p:cBhvr>
                                      <p:tavLst>
                                        <p:tav tm="0">
                                          <p:val>
                                            <p:strVal val="#ppt_w+.3"/>
                                          </p:val>
                                        </p:tav>
                                        <p:tav tm="50000">
                                          <p:val>
                                            <p:strVal val="#ppt_w+.3"/>
                                          </p:val>
                                        </p:tav>
                                        <p:tav tm="100000">
                                          <p:val>
                                            <p:strVal val="#ppt_w"/>
                                          </p:val>
                                        </p:tav>
                                      </p:tavLst>
                                    </p:anim>
                                    <p:anim calcmode="lin" valueType="num">
                                      <p:cBhvr>
                                        <p:cTn id="25" dur="500" fill="hold"/>
                                        <p:tgtEl>
                                          <p:spTgt spid="10"/>
                                        </p:tgtEl>
                                        <p:attrNameLst>
                                          <p:attrName>ppt_x</p:attrName>
                                        </p:attrNameLst>
                                      </p:cBhvr>
                                      <p:tavLst>
                                        <p:tav tm="0">
                                          <p:val>
                                            <p:strVal val="#ppt_x-.3"/>
                                          </p:val>
                                        </p:tav>
                                        <p:tav tm="50000">
                                          <p:val>
                                            <p:strVal val="#ppt_x"/>
                                          </p:val>
                                        </p:tav>
                                        <p:tav tm="100000">
                                          <p:val>
                                            <p:strVal val="#ppt_x"/>
                                          </p:val>
                                        </p:tav>
                                      </p:tavLst>
                                    </p:anim>
                                    <p:anim calcmode="lin" valueType="num">
                                      <p:cBhvr>
                                        <p:cTn id="26" dur="5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18" presetClass="entr" presetSubtype="6" fill="hold" nodeType="clickEffect">
                                  <p:stCondLst>
                                    <p:cond delay="0"/>
                                  </p:stCondLst>
                                  <p:childTnLst>
                                    <p:set>
                                      <p:cBhvr>
                                        <p:cTn id="30" dur="1" fill="hold">
                                          <p:stCondLst>
                                            <p:cond delay="0"/>
                                          </p:stCondLst>
                                        </p:cTn>
                                        <p:tgtEl>
                                          <p:spTgt spid="20"/>
                                        </p:tgtEl>
                                        <p:attrNameLst>
                                          <p:attrName>style.visibility</p:attrName>
                                        </p:attrNameLst>
                                      </p:cBhvr>
                                      <p:to>
                                        <p:strVal val="visible"/>
                                      </p:to>
                                    </p:set>
                                    <p:animEffect transition="in" filter="strips(downRight)">
                                      <p:cBhvr>
                                        <p:cTn id="31" dur="500"/>
                                        <p:tgtEl>
                                          <p:spTgt spid="20"/>
                                        </p:tgtEl>
                                      </p:cBhvr>
                                    </p:animEffect>
                                  </p:childTnLst>
                                </p:cTn>
                              </p:par>
                            </p:childTnLst>
                          </p:cTn>
                        </p:par>
                        <p:par>
                          <p:cTn id="32" fill="hold">
                            <p:stCondLst>
                              <p:cond delay="500"/>
                            </p:stCondLst>
                            <p:childTnLst>
                              <p:par>
                                <p:cTn id="33" presetID="39" presetClass="entr" presetSubtype="0" accel="100000"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 calcmode="lin" valueType="num">
                                      <p:cBhvr>
                                        <p:cTn id="35" dur="500" fill="hold"/>
                                        <p:tgtEl>
                                          <p:spTgt spid="11"/>
                                        </p:tgtEl>
                                        <p:attrNameLst>
                                          <p:attrName>ppt_h</p:attrName>
                                        </p:attrNameLst>
                                      </p:cBhvr>
                                      <p:tavLst>
                                        <p:tav tm="0">
                                          <p:val>
                                            <p:strVal val="#ppt_h/20"/>
                                          </p:val>
                                        </p:tav>
                                        <p:tav tm="50000">
                                          <p:val>
                                            <p:strVal val="#ppt_h/20"/>
                                          </p:val>
                                        </p:tav>
                                        <p:tav tm="100000">
                                          <p:val>
                                            <p:strVal val="#ppt_h"/>
                                          </p:val>
                                        </p:tav>
                                      </p:tavLst>
                                    </p:anim>
                                    <p:anim calcmode="lin" valueType="num">
                                      <p:cBhvr>
                                        <p:cTn id="36" dur="500" fill="hold"/>
                                        <p:tgtEl>
                                          <p:spTgt spid="11"/>
                                        </p:tgtEl>
                                        <p:attrNameLst>
                                          <p:attrName>ppt_w</p:attrName>
                                        </p:attrNameLst>
                                      </p:cBhvr>
                                      <p:tavLst>
                                        <p:tav tm="0">
                                          <p:val>
                                            <p:strVal val="#ppt_w+.3"/>
                                          </p:val>
                                        </p:tav>
                                        <p:tav tm="50000">
                                          <p:val>
                                            <p:strVal val="#ppt_w+.3"/>
                                          </p:val>
                                        </p:tav>
                                        <p:tav tm="100000">
                                          <p:val>
                                            <p:strVal val="#ppt_w"/>
                                          </p:val>
                                        </p:tav>
                                      </p:tavLst>
                                    </p:anim>
                                    <p:anim calcmode="lin" valueType="num">
                                      <p:cBhvr>
                                        <p:cTn id="37" dur="500" fill="hold"/>
                                        <p:tgtEl>
                                          <p:spTgt spid="11"/>
                                        </p:tgtEl>
                                        <p:attrNameLst>
                                          <p:attrName>ppt_x</p:attrName>
                                        </p:attrNameLst>
                                      </p:cBhvr>
                                      <p:tavLst>
                                        <p:tav tm="0">
                                          <p:val>
                                            <p:strVal val="#ppt_x-.3"/>
                                          </p:val>
                                        </p:tav>
                                        <p:tav tm="50000">
                                          <p:val>
                                            <p:strVal val="#ppt_x"/>
                                          </p:val>
                                        </p:tav>
                                        <p:tav tm="100000">
                                          <p:val>
                                            <p:strVal val="#ppt_x"/>
                                          </p:val>
                                        </p:tav>
                                      </p:tavLst>
                                    </p:anim>
                                    <p:anim calcmode="lin" valueType="num">
                                      <p:cBhvr>
                                        <p:cTn id="38" dur="5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18" presetClass="entr" presetSubtype="6" fill="hold" nodeType="clickEffect">
                                  <p:stCondLst>
                                    <p:cond delay="0"/>
                                  </p:stCondLst>
                                  <p:childTnLst>
                                    <p:set>
                                      <p:cBhvr>
                                        <p:cTn id="42" dur="1" fill="hold">
                                          <p:stCondLst>
                                            <p:cond delay="0"/>
                                          </p:stCondLst>
                                        </p:cTn>
                                        <p:tgtEl>
                                          <p:spTgt spid="28"/>
                                        </p:tgtEl>
                                        <p:attrNameLst>
                                          <p:attrName>style.visibility</p:attrName>
                                        </p:attrNameLst>
                                      </p:cBhvr>
                                      <p:to>
                                        <p:strVal val="visible"/>
                                      </p:to>
                                    </p:set>
                                    <p:animEffect transition="in" filter="strips(downRight)">
                                      <p:cBhvr>
                                        <p:cTn id="43" dur="500"/>
                                        <p:tgtEl>
                                          <p:spTgt spid="28"/>
                                        </p:tgtEl>
                                      </p:cBhvr>
                                    </p:animEffect>
                                  </p:childTnLst>
                                </p:cTn>
                              </p:par>
                            </p:childTnLst>
                          </p:cTn>
                        </p:par>
                        <p:par>
                          <p:cTn id="44" fill="hold">
                            <p:stCondLst>
                              <p:cond delay="500"/>
                            </p:stCondLst>
                            <p:childTnLst>
                              <p:par>
                                <p:cTn id="45" presetID="39" presetClass="entr" presetSubtype="0" accel="100000" fill="hold" grpId="0" nodeType="afterEffect">
                                  <p:stCondLst>
                                    <p:cond delay="0"/>
                                  </p:stCondLst>
                                  <p:childTnLst>
                                    <p:set>
                                      <p:cBhvr>
                                        <p:cTn id="46" dur="1" fill="hold">
                                          <p:stCondLst>
                                            <p:cond delay="0"/>
                                          </p:stCondLst>
                                        </p:cTn>
                                        <p:tgtEl>
                                          <p:spTgt spid="22"/>
                                        </p:tgtEl>
                                        <p:attrNameLst>
                                          <p:attrName>style.visibility</p:attrName>
                                        </p:attrNameLst>
                                      </p:cBhvr>
                                      <p:to>
                                        <p:strVal val="visible"/>
                                      </p:to>
                                    </p:set>
                                    <p:anim calcmode="lin" valueType="num">
                                      <p:cBhvr>
                                        <p:cTn id="47" dur="500" fill="hold"/>
                                        <p:tgtEl>
                                          <p:spTgt spid="22"/>
                                        </p:tgtEl>
                                        <p:attrNameLst>
                                          <p:attrName>ppt_h</p:attrName>
                                        </p:attrNameLst>
                                      </p:cBhvr>
                                      <p:tavLst>
                                        <p:tav tm="0">
                                          <p:val>
                                            <p:strVal val="#ppt_h/20"/>
                                          </p:val>
                                        </p:tav>
                                        <p:tav tm="50000">
                                          <p:val>
                                            <p:strVal val="#ppt_h/20"/>
                                          </p:val>
                                        </p:tav>
                                        <p:tav tm="100000">
                                          <p:val>
                                            <p:strVal val="#ppt_h"/>
                                          </p:val>
                                        </p:tav>
                                      </p:tavLst>
                                    </p:anim>
                                    <p:anim calcmode="lin" valueType="num">
                                      <p:cBhvr>
                                        <p:cTn id="48" dur="500" fill="hold"/>
                                        <p:tgtEl>
                                          <p:spTgt spid="22"/>
                                        </p:tgtEl>
                                        <p:attrNameLst>
                                          <p:attrName>ppt_w</p:attrName>
                                        </p:attrNameLst>
                                      </p:cBhvr>
                                      <p:tavLst>
                                        <p:tav tm="0">
                                          <p:val>
                                            <p:strVal val="#ppt_w+.3"/>
                                          </p:val>
                                        </p:tav>
                                        <p:tav tm="50000">
                                          <p:val>
                                            <p:strVal val="#ppt_w+.3"/>
                                          </p:val>
                                        </p:tav>
                                        <p:tav tm="100000">
                                          <p:val>
                                            <p:strVal val="#ppt_w"/>
                                          </p:val>
                                        </p:tav>
                                      </p:tavLst>
                                    </p:anim>
                                    <p:anim calcmode="lin" valueType="num">
                                      <p:cBhvr>
                                        <p:cTn id="49" dur="500" fill="hold"/>
                                        <p:tgtEl>
                                          <p:spTgt spid="22"/>
                                        </p:tgtEl>
                                        <p:attrNameLst>
                                          <p:attrName>ppt_x</p:attrName>
                                        </p:attrNameLst>
                                      </p:cBhvr>
                                      <p:tavLst>
                                        <p:tav tm="0">
                                          <p:val>
                                            <p:strVal val="#ppt_x-.3"/>
                                          </p:val>
                                        </p:tav>
                                        <p:tav tm="50000">
                                          <p:val>
                                            <p:strVal val="#ppt_x"/>
                                          </p:val>
                                        </p:tav>
                                        <p:tav tm="100000">
                                          <p:val>
                                            <p:strVal val="#ppt_x"/>
                                          </p:val>
                                        </p:tav>
                                      </p:tavLst>
                                    </p:anim>
                                    <p:anim calcmode="lin" valueType="num">
                                      <p:cBhvr>
                                        <p:cTn id="50" dur="500" fill="hold"/>
                                        <p:tgtEl>
                                          <p:spTgt spid="22"/>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18" presetClass="entr" presetSubtype="12" fill="hold" nodeType="clickEffect">
                                  <p:stCondLst>
                                    <p:cond delay="0"/>
                                  </p:stCondLst>
                                  <p:childTnLst>
                                    <p:set>
                                      <p:cBhvr>
                                        <p:cTn id="54" dur="1" fill="hold">
                                          <p:stCondLst>
                                            <p:cond delay="0"/>
                                          </p:stCondLst>
                                        </p:cTn>
                                        <p:tgtEl>
                                          <p:spTgt spid="49"/>
                                        </p:tgtEl>
                                        <p:attrNameLst>
                                          <p:attrName>style.visibility</p:attrName>
                                        </p:attrNameLst>
                                      </p:cBhvr>
                                      <p:to>
                                        <p:strVal val="visible"/>
                                      </p:to>
                                    </p:set>
                                    <p:animEffect transition="in" filter="strips(downLeft)">
                                      <p:cBhvr>
                                        <p:cTn id="55" dur="500"/>
                                        <p:tgtEl>
                                          <p:spTgt spid="49"/>
                                        </p:tgtEl>
                                      </p:cBhvr>
                                    </p:animEffect>
                                  </p:childTnLst>
                                </p:cTn>
                              </p:par>
                            </p:childTnLst>
                          </p:cTn>
                        </p:par>
                        <p:par>
                          <p:cTn id="56" fill="hold">
                            <p:stCondLst>
                              <p:cond delay="500"/>
                            </p:stCondLst>
                            <p:childTnLst>
                              <p:par>
                                <p:cTn id="57" presetID="39" presetClass="entr" presetSubtype="0" accel="100000" fill="hold" grpId="0" nodeType="afterEffect">
                                  <p:stCondLst>
                                    <p:cond delay="0"/>
                                  </p:stCondLst>
                                  <p:childTnLst>
                                    <p:set>
                                      <p:cBhvr>
                                        <p:cTn id="58" dur="1" fill="hold">
                                          <p:stCondLst>
                                            <p:cond delay="0"/>
                                          </p:stCondLst>
                                        </p:cTn>
                                        <p:tgtEl>
                                          <p:spTgt spid="27"/>
                                        </p:tgtEl>
                                        <p:attrNameLst>
                                          <p:attrName>style.visibility</p:attrName>
                                        </p:attrNameLst>
                                      </p:cBhvr>
                                      <p:to>
                                        <p:strVal val="visible"/>
                                      </p:to>
                                    </p:set>
                                    <p:anim calcmode="lin" valueType="num">
                                      <p:cBhvr>
                                        <p:cTn id="59" dur="500" fill="hold"/>
                                        <p:tgtEl>
                                          <p:spTgt spid="27"/>
                                        </p:tgtEl>
                                        <p:attrNameLst>
                                          <p:attrName>ppt_h</p:attrName>
                                        </p:attrNameLst>
                                      </p:cBhvr>
                                      <p:tavLst>
                                        <p:tav tm="0">
                                          <p:val>
                                            <p:strVal val="#ppt_h/20"/>
                                          </p:val>
                                        </p:tav>
                                        <p:tav tm="50000">
                                          <p:val>
                                            <p:strVal val="#ppt_h/20"/>
                                          </p:val>
                                        </p:tav>
                                        <p:tav tm="100000">
                                          <p:val>
                                            <p:strVal val="#ppt_h"/>
                                          </p:val>
                                        </p:tav>
                                      </p:tavLst>
                                    </p:anim>
                                    <p:anim calcmode="lin" valueType="num">
                                      <p:cBhvr>
                                        <p:cTn id="60" dur="500" fill="hold"/>
                                        <p:tgtEl>
                                          <p:spTgt spid="27"/>
                                        </p:tgtEl>
                                        <p:attrNameLst>
                                          <p:attrName>ppt_w</p:attrName>
                                        </p:attrNameLst>
                                      </p:cBhvr>
                                      <p:tavLst>
                                        <p:tav tm="0">
                                          <p:val>
                                            <p:strVal val="#ppt_w+.3"/>
                                          </p:val>
                                        </p:tav>
                                        <p:tav tm="50000">
                                          <p:val>
                                            <p:strVal val="#ppt_w+.3"/>
                                          </p:val>
                                        </p:tav>
                                        <p:tav tm="100000">
                                          <p:val>
                                            <p:strVal val="#ppt_w"/>
                                          </p:val>
                                        </p:tav>
                                      </p:tavLst>
                                    </p:anim>
                                    <p:anim calcmode="lin" valueType="num">
                                      <p:cBhvr>
                                        <p:cTn id="61" dur="500" fill="hold"/>
                                        <p:tgtEl>
                                          <p:spTgt spid="27"/>
                                        </p:tgtEl>
                                        <p:attrNameLst>
                                          <p:attrName>ppt_x</p:attrName>
                                        </p:attrNameLst>
                                      </p:cBhvr>
                                      <p:tavLst>
                                        <p:tav tm="0">
                                          <p:val>
                                            <p:strVal val="#ppt_x-.3"/>
                                          </p:val>
                                        </p:tav>
                                        <p:tav tm="50000">
                                          <p:val>
                                            <p:strVal val="#ppt_x"/>
                                          </p:val>
                                        </p:tav>
                                        <p:tav tm="100000">
                                          <p:val>
                                            <p:strVal val="#ppt_x"/>
                                          </p:val>
                                        </p:tav>
                                      </p:tavLst>
                                    </p:anim>
                                    <p:anim calcmode="lin" valueType="num">
                                      <p:cBhvr>
                                        <p:cTn id="62" dur="500" fill="hold"/>
                                        <p:tgtEl>
                                          <p:spTgt spid="27"/>
                                        </p:tgtEl>
                                        <p:attrNameLst>
                                          <p:attrName>ppt_y</p:attrName>
                                        </p:attrNameLst>
                                      </p:cBhvr>
                                      <p:tavLst>
                                        <p:tav tm="0">
                                          <p:val>
                                            <p:strVal val="#ppt_y"/>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18" presetClass="entr" presetSubtype="12" fill="hold" nodeType="clickEffect">
                                  <p:stCondLst>
                                    <p:cond delay="0"/>
                                  </p:stCondLst>
                                  <p:childTnLst>
                                    <p:set>
                                      <p:cBhvr>
                                        <p:cTn id="66" dur="1" fill="hold">
                                          <p:stCondLst>
                                            <p:cond delay="0"/>
                                          </p:stCondLst>
                                        </p:cTn>
                                        <p:tgtEl>
                                          <p:spTgt spid="3"/>
                                        </p:tgtEl>
                                        <p:attrNameLst>
                                          <p:attrName>style.visibility</p:attrName>
                                        </p:attrNameLst>
                                      </p:cBhvr>
                                      <p:to>
                                        <p:strVal val="visible"/>
                                      </p:to>
                                    </p:set>
                                    <p:animEffect transition="in" filter="strips(downLeft)">
                                      <p:cBhvr>
                                        <p:cTn id="67" dur="500"/>
                                        <p:tgtEl>
                                          <p:spTgt spid="3"/>
                                        </p:tgtEl>
                                      </p:cBhvr>
                                    </p:animEffect>
                                  </p:childTnLst>
                                </p:cTn>
                              </p:par>
                            </p:childTnLst>
                          </p:cTn>
                        </p:par>
                        <p:par>
                          <p:cTn id="68" fill="hold">
                            <p:stCondLst>
                              <p:cond delay="500"/>
                            </p:stCondLst>
                            <p:childTnLst>
                              <p:par>
                                <p:cTn id="69" presetID="39" presetClass="entr" presetSubtype="0" accel="100000" fill="hold" grpId="0" nodeType="afterEffect">
                                  <p:stCondLst>
                                    <p:cond delay="0"/>
                                  </p:stCondLst>
                                  <p:childTnLst>
                                    <p:set>
                                      <p:cBhvr>
                                        <p:cTn id="70" dur="1" fill="hold">
                                          <p:stCondLst>
                                            <p:cond delay="0"/>
                                          </p:stCondLst>
                                        </p:cTn>
                                        <p:tgtEl>
                                          <p:spTgt spid="23"/>
                                        </p:tgtEl>
                                        <p:attrNameLst>
                                          <p:attrName>style.visibility</p:attrName>
                                        </p:attrNameLst>
                                      </p:cBhvr>
                                      <p:to>
                                        <p:strVal val="visible"/>
                                      </p:to>
                                    </p:set>
                                    <p:anim calcmode="lin" valueType="num">
                                      <p:cBhvr>
                                        <p:cTn id="71" dur="500" fill="hold"/>
                                        <p:tgtEl>
                                          <p:spTgt spid="23"/>
                                        </p:tgtEl>
                                        <p:attrNameLst>
                                          <p:attrName>ppt_h</p:attrName>
                                        </p:attrNameLst>
                                      </p:cBhvr>
                                      <p:tavLst>
                                        <p:tav tm="0">
                                          <p:val>
                                            <p:strVal val="#ppt_h/20"/>
                                          </p:val>
                                        </p:tav>
                                        <p:tav tm="50000">
                                          <p:val>
                                            <p:strVal val="#ppt_h/20"/>
                                          </p:val>
                                        </p:tav>
                                        <p:tav tm="100000">
                                          <p:val>
                                            <p:strVal val="#ppt_h"/>
                                          </p:val>
                                        </p:tav>
                                      </p:tavLst>
                                    </p:anim>
                                    <p:anim calcmode="lin" valueType="num">
                                      <p:cBhvr>
                                        <p:cTn id="72" dur="500" fill="hold"/>
                                        <p:tgtEl>
                                          <p:spTgt spid="23"/>
                                        </p:tgtEl>
                                        <p:attrNameLst>
                                          <p:attrName>ppt_w</p:attrName>
                                        </p:attrNameLst>
                                      </p:cBhvr>
                                      <p:tavLst>
                                        <p:tav tm="0">
                                          <p:val>
                                            <p:strVal val="#ppt_w+.3"/>
                                          </p:val>
                                        </p:tav>
                                        <p:tav tm="50000">
                                          <p:val>
                                            <p:strVal val="#ppt_w+.3"/>
                                          </p:val>
                                        </p:tav>
                                        <p:tav tm="100000">
                                          <p:val>
                                            <p:strVal val="#ppt_w"/>
                                          </p:val>
                                        </p:tav>
                                      </p:tavLst>
                                    </p:anim>
                                    <p:anim calcmode="lin" valueType="num">
                                      <p:cBhvr>
                                        <p:cTn id="73" dur="500" fill="hold"/>
                                        <p:tgtEl>
                                          <p:spTgt spid="23"/>
                                        </p:tgtEl>
                                        <p:attrNameLst>
                                          <p:attrName>ppt_x</p:attrName>
                                        </p:attrNameLst>
                                      </p:cBhvr>
                                      <p:tavLst>
                                        <p:tav tm="0">
                                          <p:val>
                                            <p:strVal val="#ppt_x-.3"/>
                                          </p:val>
                                        </p:tav>
                                        <p:tav tm="50000">
                                          <p:val>
                                            <p:strVal val="#ppt_x"/>
                                          </p:val>
                                        </p:tav>
                                        <p:tav tm="100000">
                                          <p:val>
                                            <p:strVal val="#ppt_x"/>
                                          </p:val>
                                        </p:tav>
                                      </p:tavLst>
                                    </p:anim>
                                    <p:anim calcmode="lin" valueType="num">
                                      <p:cBhvr>
                                        <p:cTn id="74" dur="500" fill="hold"/>
                                        <p:tgtEl>
                                          <p:spTgt spid="23"/>
                                        </p:tgtEl>
                                        <p:attrNameLst>
                                          <p:attrName>ppt_y</p:attrName>
                                        </p:attrNameLst>
                                      </p:cBhvr>
                                      <p:tavLst>
                                        <p:tav tm="0">
                                          <p:val>
                                            <p:strVal val="#ppt_y"/>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18" presetClass="entr" presetSubtype="6" fill="hold" nodeType="clickEffect">
                                  <p:stCondLst>
                                    <p:cond delay="0"/>
                                  </p:stCondLst>
                                  <p:childTnLst>
                                    <p:set>
                                      <p:cBhvr>
                                        <p:cTn id="78" dur="1" fill="hold">
                                          <p:stCondLst>
                                            <p:cond delay="0"/>
                                          </p:stCondLst>
                                        </p:cTn>
                                        <p:tgtEl>
                                          <p:spTgt spid="2"/>
                                        </p:tgtEl>
                                        <p:attrNameLst>
                                          <p:attrName>style.visibility</p:attrName>
                                        </p:attrNameLst>
                                      </p:cBhvr>
                                      <p:to>
                                        <p:strVal val="visible"/>
                                      </p:to>
                                    </p:set>
                                    <p:animEffect transition="in" filter="strips(downRight)">
                                      <p:cBhvr>
                                        <p:cTn id="79" dur="500"/>
                                        <p:tgtEl>
                                          <p:spTgt spid="2"/>
                                        </p:tgtEl>
                                      </p:cBhvr>
                                    </p:animEffect>
                                  </p:childTnLst>
                                </p:cTn>
                              </p:par>
                            </p:childTnLst>
                          </p:cTn>
                        </p:par>
                        <p:par>
                          <p:cTn id="80" fill="hold">
                            <p:stCondLst>
                              <p:cond delay="500"/>
                            </p:stCondLst>
                            <p:childTnLst>
                              <p:par>
                                <p:cTn id="81" presetID="39" presetClass="entr" presetSubtype="0" accel="100000" fill="hold" grpId="0" nodeType="afterEffect">
                                  <p:stCondLst>
                                    <p:cond delay="0"/>
                                  </p:stCondLst>
                                  <p:childTnLst>
                                    <p:set>
                                      <p:cBhvr>
                                        <p:cTn id="82" dur="1" fill="hold">
                                          <p:stCondLst>
                                            <p:cond delay="0"/>
                                          </p:stCondLst>
                                        </p:cTn>
                                        <p:tgtEl>
                                          <p:spTgt spid="37"/>
                                        </p:tgtEl>
                                        <p:attrNameLst>
                                          <p:attrName>style.visibility</p:attrName>
                                        </p:attrNameLst>
                                      </p:cBhvr>
                                      <p:to>
                                        <p:strVal val="visible"/>
                                      </p:to>
                                    </p:set>
                                    <p:anim calcmode="lin" valueType="num">
                                      <p:cBhvr>
                                        <p:cTn id="83" dur="500" fill="hold"/>
                                        <p:tgtEl>
                                          <p:spTgt spid="37"/>
                                        </p:tgtEl>
                                        <p:attrNameLst>
                                          <p:attrName>ppt_h</p:attrName>
                                        </p:attrNameLst>
                                      </p:cBhvr>
                                      <p:tavLst>
                                        <p:tav tm="0">
                                          <p:val>
                                            <p:strVal val="#ppt_h/20"/>
                                          </p:val>
                                        </p:tav>
                                        <p:tav tm="50000">
                                          <p:val>
                                            <p:strVal val="#ppt_h/20"/>
                                          </p:val>
                                        </p:tav>
                                        <p:tav tm="100000">
                                          <p:val>
                                            <p:strVal val="#ppt_h"/>
                                          </p:val>
                                        </p:tav>
                                      </p:tavLst>
                                    </p:anim>
                                    <p:anim calcmode="lin" valueType="num">
                                      <p:cBhvr>
                                        <p:cTn id="84" dur="500" fill="hold"/>
                                        <p:tgtEl>
                                          <p:spTgt spid="37"/>
                                        </p:tgtEl>
                                        <p:attrNameLst>
                                          <p:attrName>ppt_w</p:attrName>
                                        </p:attrNameLst>
                                      </p:cBhvr>
                                      <p:tavLst>
                                        <p:tav tm="0">
                                          <p:val>
                                            <p:strVal val="#ppt_w+.3"/>
                                          </p:val>
                                        </p:tav>
                                        <p:tav tm="50000">
                                          <p:val>
                                            <p:strVal val="#ppt_w+.3"/>
                                          </p:val>
                                        </p:tav>
                                        <p:tav tm="100000">
                                          <p:val>
                                            <p:strVal val="#ppt_w"/>
                                          </p:val>
                                        </p:tav>
                                      </p:tavLst>
                                    </p:anim>
                                    <p:anim calcmode="lin" valueType="num">
                                      <p:cBhvr>
                                        <p:cTn id="85" dur="500" fill="hold"/>
                                        <p:tgtEl>
                                          <p:spTgt spid="37"/>
                                        </p:tgtEl>
                                        <p:attrNameLst>
                                          <p:attrName>ppt_x</p:attrName>
                                        </p:attrNameLst>
                                      </p:cBhvr>
                                      <p:tavLst>
                                        <p:tav tm="0">
                                          <p:val>
                                            <p:strVal val="#ppt_x-.3"/>
                                          </p:val>
                                        </p:tav>
                                        <p:tav tm="50000">
                                          <p:val>
                                            <p:strVal val="#ppt_x"/>
                                          </p:val>
                                        </p:tav>
                                        <p:tav tm="100000">
                                          <p:val>
                                            <p:strVal val="#ppt_x"/>
                                          </p:val>
                                        </p:tav>
                                      </p:tavLst>
                                    </p:anim>
                                    <p:anim calcmode="lin" valueType="num">
                                      <p:cBhvr>
                                        <p:cTn id="86" dur="500" fill="hold"/>
                                        <p:tgtEl>
                                          <p:spTgt spid="37"/>
                                        </p:tgtEl>
                                        <p:attrNameLst>
                                          <p:attrName>ppt_y</p:attrName>
                                        </p:attrNameLst>
                                      </p:cBhvr>
                                      <p:tavLst>
                                        <p:tav tm="0">
                                          <p:val>
                                            <p:strVal val="#ppt_y"/>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18" presetClass="entr" presetSubtype="9" fill="hold" nodeType="clickEffect">
                                  <p:stCondLst>
                                    <p:cond delay="0"/>
                                  </p:stCondLst>
                                  <p:childTnLst>
                                    <p:set>
                                      <p:cBhvr>
                                        <p:cTn id="90" dur="1" fill="hold">
                                          <p:stCondLst>
                                            <p:cond delay="0"/>
                                          </p:stCondLst>
                                        </p:cTn>
                                        <p:tgtEl>
                                          <p:spTgt spid="15"/>
                                        </p:tgtEl>
                                        <p:attrNameLst>
                                          <p:attrName>style.visibility</p:attrName>
                                        </p:attrNameLst>
                                      </p:cBhvr>
                                      <p:to>
                                        <p:strVal val="visible"/>
                                      </p:to>
                                    </p:set>
                                    <p:animEffect transition="in" filter="strips(upLeft)">
                                      <p:cBhvr>
                                        <p:cTn id="91" dur="500"/>
                                        <p:tgtEl>
                                          <p:spTgt spid="15"/>
                                        </p:tgtEl>
                                      </p:cBhvr>
                                    </p:animEffect>
                                  </p:childTnLst>
                                </p:cTn>
                              </p:par>
                            </p:childTnLst>
                          </p:cTn>
                        </p:par>
                        <p:par>
                          <p:cTn id="92" fill="hold">
                            <p:stCondLst>
                              <p:cond delay="500"/>
                            </p:stCondLst>
                            <p:childTnLst>
                              <p:par>
                                <p:cTn id="93" presetID="26" presetClass="emph" presetSubtype="0" fill="hold" grpId="1" nodeType="afterEffect">
                                  <p:stCondLst>
                                    <p:cond delay="0"/>
                                  </p:stCondLst>
                                  <p:childTnLst>
                                    <p:animEffect transition="out" filter="fade">
                                      <p:cBhvr>
                                        <p:cTn id="94" dur="500" tmFilter="0, 0; .2, .5; .8, .5; 1, 0"/>
                                        <p:tgtEl>
                                          <p:spTgt spid="23"/>
                                        </p:tgtEl>
                                      </p:cBhvr>
                                    </p:animEffect>
                                    <p:animScale>
                                      <p:cBhvr>
                                        <p:cTn id="95" dur="250" autoRev="1" fill="hold"/>
                                        <p:tgtEl>
                                          <p:spTgt spid="23"/>
                                        </p:tgtEl>
                                      </p:cBhvr>
                                      <p:by x="105000" y="105000"/>
                                    </p:animScale>
                                  </p:childTnLst>
                                </p:cTn>
                              </p:par>
                            </p:childTnLst>
                          </p:cTn>
                        </p:par>
                      </p:childTnLst>
                    </p:cTn>
                  </p:par>
                  <p:par>
                    <p:cTn id="96" fill="hold">
                      <p:stCondLst>
                        <p:cond delay="indefinite"/>
                      </p:stCondLst>
                      <p:childTnLst>
                        <p:par>
                          <p:cTn id="97" fill="hold">
                            <p:stCondLst>
                              <p:cond delay="0"/>
                            </p:stCondLst>
                            <p:childTnLst>
                              <p:par>
                                <p:cTn id="98" presetID="18" presetClass="entr" presetSubtype="12" fill="hold" nodeType="clickEffect">
                                  <p:stCondLst>
                                    <p:cond delay="0"/>
                                  </p:stCondLst>
                                  <p:childTnLst>
                                    <p:set>
                                      <p:cBhvr>
                                        <p:cTn id="99" dur="1" fill="hold">
                                          <p:stCondLst>
                                            <p:cond delay="0"/>
                                          </p:stCondLst>
                                        </p:cTn>
                                        <p:tgtEl>
                                          <p:spTgt spid="16"/>
                                        </p:tgtEl>
                                        <p:attrNameLst>
                                          <p:attrName>style.visibility</p:attrName>
                                        </p:attrNameLst>
                                      </p:cBhvr>
                                      <p:to>
                                        <p:strVal val="visible"/>
                                      </p:to>
                                    </p:set>
                                    <p:animEffect transition="in" filter="strips(downLeft)">
                                      <p:cBhvr>
                                        <p:cTn id="100" dur="500"/>
                                        <p:tgtEl>
                                          <p:spTgt spid="16"/>
                                        </p:tgtEl>
                                      </p:cBhvr>
                                    </p:animEffect>
                                  </p:childTnLst>
                                </p:cTn>
                              </p:par>
                            </p:childTnLst>
                          </p:cTn>
                        </p:par>
                        <p:par>
                          <p:cTn id="101" fill="hold">
                            <p:stCondLst>
                              <p:cond delay="500"/>
                            </p:stCondLst>
                            <p:childTnLst>
                              <p:par>
                                <p:cTn id="102" presetID="39" presetClass="entr" presetSubtype="0" accel="100000" fill="hold" grpId="0" nodeType="afterEffect">
                                  <p:stCondLst>
                                    <p:cond delay="0"/>
                                  </p:stCondLst>
                                  <p:childTnLst>
                                    <p:set>
                                      <p:cBhvr>
                                        <p:cTn id="103" dur="1" fill="hold">
                                          <p:stCondLst>
                                            <p:cond delay="0"/>
                                          </p:stCondLst>
                                        </p:cTn>
                                        <p:tgtEl>
                                          <p:spTgt spid="38"/>
                                        </p:tgtEl>
                                        <p:attrNameLst>
                                          <p:attrName>style.visibility</p:attrName>
                                        </p:attrNameLst>
                                      </p:cBhvr>
                                      <p:to>
                                        <p:strVal val="visible"/>
                                      </p:to>
                                    </p:set>
                                    <p:anim calcmode="lin" valueType="num">
                                      <p:cBhvr>
                                        <p:cTn id="104" dur="500" fill="hold"/>
                                        <p:tgtEl>
                                          <p:spTgt spid="38"/>
                                        </p:tgtEl>
                                        <p:attrNameLst>
                                          <p:attrName>ppt_h</p:attrName>
                                        </p:attrNameLst>
                                      </p:cBhvr>
                                      <p:tavLst>
                                        <p:tav tm="0">
                                          <p:val>
                                            <p:strVal val="#ppt_h/20"/>
                                          </p:val>
                                        </p:tav>
                                        <p:tav tm="50000">
                                          <p:val>
                                            <p:strVal val="#ppt_h/20"/>
                                          </p:val>
                                        </p:tav>
                                        <p:tav tm="100000">
                                          <p:val>
                                            <p:strVal val="#ppt_h"/>
                                          </p:val>
                                        </p:tav>
                                      </p:tavLst>
                                    </p:anim>
                                    <p:anim calcmode="lin" valueType="num">
                                      <p:cBhvr>
                                        <p:cTn id="105" dur="500" fill="hold"/>
                                        <p:tgtEl>
                                          <p:spTgt spid="38"/>
                                        </p:tgtEl>
                                        <p:attrNameLst>
                                          <p:attrName>ppt_w</p:attrName>
                                        </p:attrNameLst>
                                      </p:cBhvr>
                                      <p:tavLst>
                                        <p:tav tm="0">
                                          <p:val>
                                            <p:strVal val="#ppt_w+.3"/>
                                          </p:val>
                                        </p:tav>
                                        <p:tav tm="50000">
                                          <p:val>
                                            <p:strVal val="#ppt_w+.3"/>
                                          </p:val>
                                        </p:tav>
                                        <p:tav tm="100000">
                                          <p:val>
                                            <p:strVal val="#ppt_w"/>
                                          </p:val>
                                        </p:tav>
                                      </p:tavLst>
                                    </p:anim>
                                    <p:anim calcmode="lin" valueType="num">
                                      <p:cBhvr>
                                        <p:cTn id="106" dur="500" fill="hold"/>
                                        <p:tgtEl>
                                          <p:spTgt spid="38"/>
                                        </p:tgtEl>
                                        <p:attrNameLst>
                                          <p:attrName>ppt_x</p:attrName>
                                        </p:attrNameLst>
                                      </p:cBhvr>
                                      <p:tavLst>
                                        <p:tav tm="0">
                                          <p:val>
                                            <p:strVal val="#ppt_x-.3"/>
                                          </p:val>
                                        </p:tav>
                                        <p:tav tm="50000">
                                          <p:val>
                                            <p:strVal val="#ppt_x"/>
                                          </p:val>
                                        </p:tav>
                                        <p:tav tm="100000">
                                          <p:val>
                                            <p:strVal val="#ppt_x"/>
                                          </p:val>
                                        </p:tav>
                                      </p:tavLst>
                                    </p:anim>
                                    <p:anim calcmode="lin" valueType="num">
                                      <p:cBhvr>
                                        <p:cTn id="107" dur="500" fill="hold"/>
                                        <p:tgtEl>
                                          <p:spTgt spid="38"/>
                                        </p:tgtEl>
                                        <p:attrNameLst>
                                          <p:attrName>ppt_y</p:attrName>
                                        </p:attrNameLst>
                                      </p:cBhvr>
                                      <p:tavLst>
                                        <p:tav tm="0">
                                          <p:val>
                                            <p:strVal val="#ppt_y"/>
                                          </p:val>
                                        </p:tav>
                                        <p:tav tm="100000">
                                          <p:val>
                                            <p:strVal val="#ppt_y"/>
                                          </p:val>
                                        </p:tav>
                                      </p:tavLst>
                                    </p:anim>
                                  </p:childTnLst>
                                </p:cTn>
                              </p:par>
                            </p:childTnLst>
                          </p:cTn>
                        </p:par>
                      </p:childTnLst>
                    </p:cTn>
                  </p:par>
                  <p:par>
                    <p:cTn id="108" fill="hold">
                      <p:stCondLst>
                        <p:cond delay="indefinite"/>
                      </p:stCondLst>
                      <p:childTnLst>
                        <p:par>
                          <p:cTn id="109" fill="hold">
                            <p:stCondLst>
                              <p:cond delay="0"/>
                            </p:stCondLst>
                            <p:childTnLst>
                              <p:par>
                                <p:cTn id="110" presetID="18" presetClass="entr" presetSubtype="12" fill="hold" nodeType="clickEffect">
                                  <p:stCondLst>
                                    <p:cond delay="0"/>
                                  </p:stCondLst>
                                  <p:childTnLst>
                                    <p:set>
                                      <p:cBhvr>
                                        <p:cTn id="111" dur="1" fill="hold">
                                          <p:stCondLst>
                                            <p:cond delay="0"/>
                                          </p:stCondLst>
                                        </p:cTn>
                                        <p:tgtEl>
                                          <p:spTgt spid="64"/>
                                        </p:tgtEl>
                                        <p:attrNameLst>
                                          <p:attrName>style.visibility</p:attrName>
                                        </p:attrNameLst>
                                      </p:cBhvr>
                                      <p:to>
                                        <p:strVal val="visible"/>
                                      </p:to>
                                    </p:set>
                                    <p:animEffect transition="in" filter="strips(downLeft)">
                                      <p:cBhvr>
                                        <p:cTn id="112" dur="500"/>
                                        <p:tgtEl>
                                          <p:spTgt spid="64"/>
                                        </p:tgtEl>
                                      </p:cBhvr>
                                    </p:animEffect>
                                  </p:childTnLst>
                                </p:cTn>
                              </p:par>
                            </p:childTnLst>
                          </p:cTn>
                        </p:par>
                        <p:par>
                          <p:cTn id="113" fill="hold">
                            <p:stCondLst>
                              <p:cond delay="500"/>
                            </p:stCondLst>
                            <p:childTnLst>
                              <p:par>
                                <p:cTn id="114" presetID="39" presetClass="entr" presetSubtype="0" accel="100000" fill="hold" grpId="0" nodeType="afterEffect">
                                  <p:stCondLst>
                                    <p:cond delay="0"/>
                                  </p:stCondLst>
                                  <p:childTnLst>
                                    <p:set>
                                      <p:cBhvr>
                                        <p:cTn id="115" dur="1" fill="hold">
                                          <p:stCondLst>
                                            <p:cond delay="0"/>
                                          </p:stCondLst>
                                        </p:cTn>
                                        <p:tgtEl>
                                          <p:spTgt spid="122"/>
                                        </p:tgtEl>
                                        <p:attrNameLst>
                                          <p:attrName>style.visibility</p:attrName>
                                        </p:attrNameLst>
                                      </p:cBhvr>
                                      <p:to>
                                        <p:strVal val="visible"/>
                                      </p:to>
                                    </p:set>
                                    <p:anim calcmode="lin" valueType="num">
                                      <p:cBhvr>
                                        <p:cTn id="116" dur="500" fill="hold"/>
                                        <p:tgtEl>
                                          <p:spTgt spid="122"/>
                                        </p:tgtEl>
                                        <p:attrNameLst>
                                          <p:attrName>ppt_h</p:attrName>
                                        </p:attrNameLst>
                                      </p:cBhvr>
                                      <p:tavLst>
                                        <p:tav tm="0">
                                          <p:val>
                                            <p:strVal val="#ppt_h/20"/>
                                          </p:val>
                                        </p:tav>
                                        <p:tav tm="50000">
                                          <p:val>
                                            <p:strVal val="#ppt_h/20"/>
                                          </p:val>
                                        </p:tav>
                                        <p:tav tm="100000">
                                          <p:val>
                                            <p:strVal val="#ppt_h"/>
                                          </p:val>
                                        </p:tav>
                                      </p:tavLst>
                                    </p:anim>
                                    <p:anim calcmode="lin" valueType="num">
                                      <p:cBhvr>
                                        <p:cTn id="117" dur="500" fill="hold"/>
                                        <p:tgtEl>
                                          <p:spTgt spid="122"/>
                                        </p:tgtEl>
                                        <p:attrNameLst>
                                          <p:attrName>ppt_w</p:attrName>
                                        </p:attrNameLst>
                                      </p:cBhvr>
                                      <p:tavLst>
                                        <p:tav tm="0">
                                          <p:val>
                                            <p:strVal val="#ppt_w+.3"/>
                                          </p:val>
                                        </p:tav>
                                        <p:tav tm="50000">
                                          <p:val>
                                            <p:strVal val="#ppt_w+.3"/>
                                          </p:val>
                                        </p:tav>
                                        <p:tav tm="100000">
                                          <p:val>
                                            <p:strVal val="#ppt_w"/>
                                          </p:val>
                                        </p:tav>
                                      </p:tavLst>
                                    </p:anim>
                                    <p:anim calcmode="lin" valueType="num">
                                      <p:cBhvr>
                                        <p:cTn id="118" dur="500" fill="hold"/>
                                        <p:tgtEl>
                                          <p:spTgt spid="122"/>
                                        </p:tgtEl>
                                        <p:attrNameLst>
                                          <p:attrName>ppt_x</p:attrName>
                                        </p:attrNameLst>
                                      </p:cBhvr>
                                      <p:tavLst>
                                        <p:tav tm="0">
                                          <p:val>
                                            <p:strVal val="#ppt_x-.3"/>
                                          </p:val>
                                        </p:tav>
                                        <p:tav tm="50000">
                                          <p:val>
                                            <p:strVal val="#ppt_x"/>
                                          </p:val>
                                        </p:tav>
                                        <p:tav tm="100000">
                                          <p:val>
                                            <p:strVal val="#ppt_x"/>
                                          </p:val>
                                        </p:tav>
                                      </p:tavLst>
                                    </p:anim>
                                    <p:anim calcmode="lin" valueType="num">
                                      <p:cBhvr>
                                        <p:cTn id="119" dur="500" fill="hold"/>
                                        <p:tgtEl>
                                          <p:spTgt spid="122"/>
                                        </p:tgtEl>
                                        <p:attrNameLst>
                                          <p:attrName>ppt_y</p:attrName>
                                        </p:attrNameLst>
                                      </p:cBhvr>
                                      <p:tavLst>
                                        <p:tav tm="0">
                                          <p:val>
                                            <p:strVal val="#ppt_y"/>
                                          </p:val>
                                        </p:tav>
                                        <p:tav tm="100000">
                                          <p:val>
                                            <p:strVal val="#ppt_y"/>
                                          </p:val>
                                        </p:tav>
                                      </p:tavLst>
                                    </p:anim>
                                  </p:childTnLst>
                                </p:cTn>
                              </p:par>
                            </p:childTnLst>
                          </p:cTn>
                        </p:par>
                      </p:childTnLst>
                    </p:cTn>
                  </p:par>
                  <p:par>
                    <p:cTn id="120" fill="hold">
                      <p:stCondLst>
                        <p:cond delay="indefinite"/>
                      </p:stCondLst>
                      <p:childTnLst>
                        <p:par>
                          <p:cTn id="121" fill="hold">
                            <p:stCondLst>
                              <p:cond delay="0"/>
                            </p:stCondLst>
                            <p:childTnLst>
                              <p:par>
                                <p:cTn id="122" presetID="18" presetClass="entr" presetSubtype="9" fill="hold" nodeType="clickEffect">
                                  <p:stCondLst>
                                    <p:cond delay="0"/>
                                  </p:stCondLst>
                                  <p:childTnLst>
                                    <p:set>
                                      <p:cBhvr>
                                        <p:cTn id="123" dur="1" fill="hold">
                                          <p:stCondLst>
                                            <p:cond delay="0"/>
                                          </p:stCondLst>
                                        </p:cTn>
                                        <p:tgtEl>
                                          <p:spTgt spid="141"/>
                                        </p:tgtEl>
                                        <p:attrNameLst>
                                          <p:attrName>style.visibility</p:attrName>
                                        </p:attrNameLst>
                                      </p:cBhvr>
                                      <p:to>
                                        <p:strVal val="visible"/>
                                      </p:to>
                                    </p:set>
                                    <p:animEffect transition="in" filter="strips(upLeft)">
                                      <p:cBhvr>
                                        <p:cTn id="124" dur="500"/>
                                        <p:tgtEl>
                                          <p:spTgt spid="141"/>
                                        </p:tgtEl>
                                      </p:cBhvr>
                                    </p:animEffect>
                                  </p:childTnLst>
                                </p:cTn>
                              </p:par>
                            </p:childTnLst>
                          </p:cTn>
                        </p:par>
                        <p:par>
                          <p:cTn id="125" fill="hold">
                            <p:stCondLst>
                              <p:cond delay="500"/>
                            </p:stCondLst>
                            <p:childTnLst>
                              <p:par>
                                <p:cTn id="126" presetID="39" presetClass="entr" presetSubtype="0" accel="100000" fill="hold" grpId="0" nodeType="afterEffect">
                                  <p:stCondLst>
                                    <p:cond delay="0"/>
                                  </p:stCondLst>
                                  <p:childTnLst>
                                    <p:set>
                                      <p:cBhvr>
                                        <p:cTn id="127" dur="1" fill="hold">
                                          <p:stCondLst>
                                            <p:cond delay="0"/>
                                          </p:stCondLst>
                                        </p:cTn>
                                        <p:tgtEl>
                                          <p:spTgt spid="138"/>
                                        </p:tgtEl>
                                        <p:attrNameLst>
                                          <p:attrName>style.visibility</p:attrName>
                                        </p:attrNameLst>
                                      </p:cBhvr>
                                      <p:to>
                                        <p:strVal val="visible"/>
                                      </p:to>
                                    </p:set>
                                    <p:anim calcmode="lin" valueType="num">
                                      <p:cBhvr>
                                        <p:cTn id="128" dur="500" fill="hold"/>
                                        <p:tgtEl>
                                          <p:spTgt spid="138"/>
                                        </p:tgtEl>
                                        <p:attrNameLst>
                                          <p:attrName>ppt_h</p:attrName>
                                        </p:attrNameLst>
                                      </p:cBhvr>
                                      <p:tavLst>
                                        <p:tav tm="0">
                                          <p:val>
                                            <p:strVal val="#ppt_h/20"/>
                                          </p:val>
                                        </p:tav>
                                        <p:tav tm="50000">
                                          <p:val>
                                            <p:strVal val="#ppt_h/20"/>
                                          </p:val>
                                        </p:tav>
                                        <p:tav tm="100000">
                                          <p:val>
                                            <p:strVal val="#ppt_h"/>
                                          </p:val>
                                        </p:tav>
                                      </p:tavLst>
                                    </p:anim>
                                    <p:anim calcmode="lin" valueType="num">
                                      <p:cBhvr>
                                        <p:cTn id="129" dur="500" fill="hold"/>
                                        <p:tgtEl>
                                          <p:spTgt spid="138"/>
                                        </p:tgtEl>
                                        <p:attrNameLst>
                                          <p:attrName>ppt_w</p:attrName>
                                        </p:attrNameLst>
                                      </p:cBhvr>
                                      <p:tavLst>
                                        <p:tav tm="0">
                                          <p:val>
                                            <p:strVal val="#ppt_w+.3"/>
                                          </p:val>
                                        </p:tav>
                                        <p:tav tm="50000">
                                          <p:val>
                                            <p:strVal val="#ppt_w+.3"/>
                                          </p:val>
                                        </p:tav>
                                        <p:tav tm="100000">
                                          <p:val>
                                            <p:strVal val="#ppt_w"/>
                                          </p:val>
                                        </p:tav>
                                      </p:tavLst>
                                    </p:anim>
                                    <p:anim calcmode="lin" valueType="num">
                                      <p:cBhvr>
                                        <p:cTn id="130" dur="500" fill="hold"/>
                                        <p:tgtEl>
                                          <p:spTgt spid="138"/>
                                        </p:tgtEl>
                                        <p:attrNameLst>
                                          <p:attrName>ppt_x</p:attrName>
                                        </p:attrNameLst>
                                      </p:cBhvr>
                                      <p:tavLst>
                                        <p:tav tm="0">
                                          <p:val>
                                            <p:strVal val="#ppt_x-.3"/>
                                          </p:val>
                                        </p:tav>
                                        <p:tav tm="50000">
                                          <p:val>
                                            <p:strVal val="#ppt_x"/>
                                          </p:val>
                                        </p:tav>
                                        <p:tav tm="100000">
                                          <p:val>
                                            <p:strVal val="#ppt_x"/>
                                          </p:val>
                                        </p:tav>
                                      </p:tavLst>
                                    </p:anim>
                                    <p:anim calcmode="lin" valueType="num">
                                      <p:cBhvr>
                                        <p:cTn id="131" dur="500" fill="hold"/>
                                        <p:tgtEl>
                                          <p:spTgt spid="138"/>
                                        </p:tgtEl>
                                        <p:attrNameLst>
                                          <p:attrName>ppt_y</p:attrName>
                                        </p:attrNameLst>
                                      </p:cBhvr>
                                      <p:tavLst>
                                        <p:tav tm="0">
                                          <p:val>
                                            <p:strVal val="#ppt_y"/>
                                          </p:val>
                                        </p:tav>
                                        <p:tav tm="100000">
                                          <p:val>
                                            <p:strVal val="#ppt_y"/>
                                          </p:val>
                                        </p:tav>
                                      </p:tavLst>
                                    </p:anim>
                                  </p:childTnLst>
                                </p:cTn>
                              </p:par>
                            </p:childTnLst>
                          </p:cTn>
                        </p:par>
                      </p:childTnLst>
                    </p:cTn>
                  </p:par>
                  <p:par>
                    <p:cTn id="132" fill="hold">
                      <p:stCondLst>
                        <p:cond delay="indefinite"/>
                      </p:stCondLst>
                      <p:childTnLst>
                        <p:par>
                          <p:cTn id="133" fill="hold">
                            <p:stCondLst>
                              <p:cond delay="0"/>
                            </p:stCondLst>
                            <p:childTnLst>
                              <p:par>
                                <p:cTn id="134" presetID="18" presetClass="entr" presetSubtype="3" fill="hold" nodeType="clickEffect">
                                  <p:stCondLst>
                                    <p:cond delay="0"/>
                                  </p:stCondLst>
                                  <p:childTnLst>
                                    <p:set>
                                      <p:cBhvr>
                                        <p:cTn id="135" dur="1" fill="hold">
                                          <p:stCondLst>
                                            <p:cond delay="0"/>
                                          </p:stCondLst>
                                        </p:cTn>
                                        <p:tgtEl>
                                          <p:spTgt spid="18"/>
                                        </p:tgtEl>
                                        <p:attrNameLst>
                                          <p:attrName>style.visibility</p:attrName>
                                        </p:attrNameLst>
                                      </p:cBhvr>
                                      <p:to>
                                        <p:strVal val="visible"/>
                                      </p:to>
                                    </p:set>
                                    <p:animEffect transition="in" filter="strips(upRight)">
                                      <p:cBhvr>
                                        <p:cTn id="136" dur="500"/>
                                        <p:tgtEl>
                                          <p:spTgt spid="18"/>
                                        </p:tgtEl>
                                      </p:cBhvr>
                                    </p:animEffect>
                                  </p:childTnLst>
                                </p:cTn>
                              </p:par>
                            </p:childTnLst>
                          </p:cTn>
                        </p:par>
                        <p:par>
                          <p:cTn id="137" fill="hold">
                            <p:stCondLst>
                              <p:cond delay="500"/>
                            </p:stCondLst>
                            <p:childTnLst>
                              <p:par>
                                <p:cTn id="138" presetID="39" presetClass="entr" presetSubtype="0" accel="100000" fill="hold" grpId="0" nodeType="afterEffect">
                                  <p:stCondLst>
                                    <p:cond delay="0"/>
                                  </p:stCondLst>
                                  <p:childTnLst>
                                    <p:set>
                                      <p:cBhvr>
                                        <p:cTn id="139" dur="1" fill="hold">
                                          <p:stCondLst>
                                            <p:cond delay="0"/>
                                          </p:stCondLst>
                                        </p:cTn>
                                        <p:tgtEl>
                                          <p:spTgt spid="142"/>
                                        </p:tgtEl>
                                        <p:attrNameLst>
                                          <p:attrName>style.visibility</p:attrName>
                                        </p:attrNameLst>
                                      </p:cBhvr>
                                      <p:to>
                                        <p:strVal val="visible"/>
                                      </p:to>
                                    </p:set>
                                    <p:anim calcmode="lin" valueType="num">
                                      <p:cBhvr>
                                        <p:cTn id="140" dur="500" fill="hold"/>
                                        <p:tgtEl>
                                          <p:spTgt spid="142"/>
                                        </p:tgtEl>
                                        <p:attrNameLst>
                                          <p:attrName>ppt_h</p:attrName>
                                        </p:attrNameLst>
                                      </p:cBhvr>
                                      <p:tavLst>
                                        <p:tav tm="0">
                                          <p:val>
                                            <p:strVal val="#ppt_h/20"/>
                                          </p:val>
                                        </p:tav>
                                        <p:tav tm="50000">
                                          <p:val>
                                            <p:strVal val="#ppt_h/20"/>
                                          </p:val>
                                        </p:tav>
                                        <p:tav tm="100000">
                                          <p:val>
                                            <p:strVal val="#ppt_h"/>
                                          </p:val>
                                        </p:tav>
                                      </p:tavLst>
                                    </p:anim>
                                    <p:anim calcmode="lin" valueType="num">
                                      <p:cBhvr>
                                        <p:cTn id="141" dur="500" fill="hold"/>
                                        <p:tgtEl>
                                          <p:spTgt spid="142"/>
                                        </p:tgtEl>
                                        <p:attrNameLst>
                                          <p:attrName>ppt_w</p:attrName>
                                        </p:attrNameLst>
                                      </p:cBhvr>
                                      <p:tavLst>
                                        <p:tav tm="0">
                                          <p:val>
                                            <p:strVal val="#ppt_w+.3"/>
                                          </p:val>
                                        </p:tav>
                                        <p:tav tm="50000">
                                          <p:val>
                                            <p:strVal val="#ppt_w+.3"/>
                                          </p:val>
                                        </p:tav>
                                        <p:tav tm="100000">
                                          <p:val>
                                            <p:strVal val="#ppt_w"/>
                                          </p:val>
                                        </p:tav>
                                      </p:tavLst>
                                    </p:anim>
                                    <p:anim calcmode="lin" valueType="num">
                                      <p:cBhvr>
                                        <p:cTn id="142" dur="500" fill="hold"/>
                                        <p:tgtEl>
                                          <p:spTgt spid="142"/>
                                        </p:tgtEl>
                                        <p:attrNameLst>
                                          <p:attrName>ppt_x</p:attrName>
                                        </p:attrNameLst>
                                      </p:cBhvr>
                                      <p:tavLst>
                                        <p:tav tm="0">
                                          <p:val>
                                            <p:strVal val="#ppt_x-.3"/>
                                          </p:val>
                                        </p:tav>
                                        <p:tav tm="50000">
                                          <p:val>
                                            <p:strVal val="#ppt_x"/>
                                          </p:val>
                                        </p:tav>
                                        <p:tav tm="100000">
                                          <p:val>
                                            <p:strVal val="#ppt_x"/>
                                          </p:val>
                                        </p:tav>
                                      </p:tavLst>
                                    </p:anim>
                                    <p:anim calcmode="lin" valueType="num">
                                      <p:cBhvr>
                                        <p:cTn id="143" dur="500" fill="hold"/>
                                        <p:tgtEl>
                                          <p:spTgt spid="142"/>
                                        </p:tgtEl>
                                        <p:attrNameLst>
                                          <p:attrName>ppt_y</p:attrName>
                                        </p:attrNameLst>
                                      </p:cBhvr>
                                      <p:tavLst>
                                        <p:tav tm="0">
                                          <p:val>
                                            <p:strVal val="#ppt_y"/>
                                          </p:val>
                                        </p:tav>
                                        <p:tav tm="100000">
                                          <p:val>
                                            <p:strVal val="#ppt_y"/>
                                          </p:val>
                                        </p:tav>
                                      </p:tavLst>
                                    </p:anim>
                                  </p:childTnLst>
                                </p:cTn>
                              </p:par>
                            </p:childTnLst>
                          </p:cTn>
                        </p:par>
                      </p:childTnLst>
                    </p:cTn>
                  </p:par>
                  <p:par>
                    <p:cTn id="144" fill="hold">
                      <p:stCondLst>
                        <p:cond delay="indefinite"/>
                      </p:stCondLst>
                      <p:childTnLst>
                        <p:par>
                          <p:cTn id="145" fill="hold">
                            <p:stCondLst>
                              <p:cond delay="0"/>
                            </p:stCondLst>
                            <p:childTnLst>
                              <p:par>
                                <p:cTn id="146" presetID="18" presetClass="entr" presetSubtype="12" fill="hold" nodeType="clickEffect">
                                  <p:stCondLst>
                                    <p:cond delay="0"/>
                                  </p:stCondLst>
                                  <p:childTnLst>
                                    <p:set>
                                      <p:cBhvr>
                                        <p:cTn id="147" dur="1" fill="hold">
                                          <p:stCondLst>
                                            <p:cond delay="0"/>
                                          </p:stCondLst>
                                        </p:cTn>
                                        <p:tgtEl>
                                          <p:spTgt spid="19"/>
                                        </p:tgtEl>
                                        <p:attrNameLst>
                                          <p:attrName>style.visibility</p:attrName>
                                        </p:attrNameLst>
                                      </p:cBhvr>
                                      <p:to>
                                        <p:strVal val="visible"/>
                                      </p:to>
                                    </p:set>
                                    <p:animEffect transition="in" filter="strips(downLeft)">
                                      <p:cBhvr>
                                        <p:cTn id="148" dur="500"/>
                                        <p:tgtEl>
                                          <p:spTgt spid="19"/>
                                        </p:tgtEl>
                                      </p:cBhvr>
                                    </p:animEffect>
                                  </p:childTnLst>
                                </p:cTn>
                              </p:par>
                            </p:childTnLst>
                          </p:cTn>
                        </p:par>
                        <p:par>
                          <p:cTn id="149" fill="hold">
                            <p:stCondLst>
                              <p:cond delay="500"/>
                            </p:stCondLst>
                            <p:childTnLst>
                              <p:par>
                                <p:cTn id="150" presetID="39" presetClass="entr" presetSubtype="0" accel="100000" fill="hold" grpId="0" nodeType="afterEffect">
                                  <p:stCondLst>
                                    <p:cond delay="0"/>
                                  </p:stCondLst>
                                  <p:childTnLst>
                                    <p:set>
                                      <p:cBhvr>
                                        <p:cTn id="151" dur="1" fill="hold">
                                          <p:stCondLst>
                                            <p:cond delay="0"/>
                                          </p:stCondLst>
                                        </p:cTn>
                                        <p:tgtEl>
                                          <p:spTgt spid="39"/>
                                        </p:tgtEl>
                                        <p:attrNameLst>
                                          <p:attrName>style.visibility</p:attrName>
                                        </p:attrNameLst>
                                      </p:cBhvr>
                                      <p:to>
                                        <p:strVal val="visible"/>
                                      </p:to>
                                    </p:set>
                                    <p:anim calcmode="lin" valueType="num">
                                      <p:cBhvr>
                                        <p:cTn id="152" dur="500" fill="hold"/>
                                        <p:tgtEl>
                                          <p:spTgt spid="39"/>
                                        </p:tgtEl>
                                        <p:attrNameLst>
                                          <p:attrName>ppt_h</p:attrName>
                                        </p:attrNameLst>
                                      </p:cBhvr>
                                      <p:tavLst>
                                        <p:tav tm="0">
                                          <p:val>
                                            <p:strVal val="#ppt_h/20"/>
                                          </p:val>
                                        </p:tav>
                                        <p:tav tm="50000">
                                          <p:val>
                                            <p:strVal val="#ppt_h/20"/>
                                          </p:val>
                                        </p:tav>
                                        <p:tav tm="100000">
                                          <p:val>
                                            <p:strVal val="#ppt_h"/>
                                          </p:val>
                                        </p:tav>
                                      </p:tavLst>
                                    </p:anim>
                                    <p:anim calcmode="lin" valueType="num">
                                      <p:cBhvr>
                                        <p:cTn id="153" dur="500" fill="hold"/>
                                        <p:tgtEl>
                                          <p:spTgt spid="39"/>
                                        </p:tgtEl>
                                        <p:attrNameLst>
                                          <p:attrName>ppt_w</p:attrName>
                                        </p:attrNameLst>
                                      </p:cBhvr>
                                      <p:tavLst>
                                        <p:tav tm="0">
                                          <p:val>
                                            <p:strVal val="#ppt_w+.3"/>
                                          </p:val>
                                        </p:tav>
                                        <p:tav tm="50000">
                                          <p:val>
                                            <p:strVal val="#ppt_w+.3"/>
                                          </p:val>
                                        </p:tav>
                                        <p:tav tm="100000">
                                          <p:val>
                                            <p:strVal val="#ppt_w"/>
                                          </p:val>
                                        </p:tav>
                                      </p:tavLst>
                                    </p:anim>
                                    <p:anim calcmode="lin" valueType="num">
                                      <p:cBhvr>
                                        <p:cTn id="154" dur="500" fill="hold"/>
                                        <p:tgtEl>
                                          <p:spTgt spid="39"/>
                                        </p:tgtEl>
                                        <p:attrNameLst>
                                          <p:attrName>ppt_x</p:attrName>
                                        </p:attrNameLst>
                                      </p:cBhvr>
                                      <p:tavLst>
                                        <p:tav tm="0">
                                          <p:val>
                                            <p:strVal val="#ppt_x-.3"/>
                                          </p:val>
                                        </p:tav>
                                        <p:tav tm="50000">
                                          <p:val>
                                            <p:strVal val="#ppt_x"/>
                                          </p:val>
                                        </p:tav>
                                        <p:tav tm="100000">
                                          <p:val>
                                            <p:strVal val="#ppt_x"/>
                                          </p:val>
                                        </p:tav>
                                      </p:tavLst>
                                    </p:anim>
                                    <p:anim calcmode="lin" valueType="num">
                                      <p:cBhvr>
                                        <p:cTn id="155" dur="500" fill="hold"/>
                                        <p:tgtEl>
                                          <p:spTgt spid="39"/>
                                        </p:tgtEl>
                                        <p:attrNameLst>
                                          <p:attrName>ppt_y</p:attrName>
                                        </p:attrNameLst>
                                      </p:cBhvr>
                                      <p:tavLst>
                                        <p:tav tm="0">
                                          <p:val>
                                            <p:strVal val="#ppt_y"/>
                                          </p:val>
                                        </p:tav>
                                        <p:tav tm="100000">
                                          <p:val>
                                            <p:strVal val="#ppt_y"/>
                                          </p:val>
                                        </p:tav>
                                      </p:tavLst>
                                    </p:anim>
                                  </p:childTnLst>
                                </p:cTn>
                              </p:par>
                            </p:childTnLst>
                          </p:cTn>
                        </p:par>
                      </p:childTnLst>
                    </p:cTn>
                  </p:par>
                  <p:par>
                    <p:cTn id="156" fill="hold">
                      <p:stCondLst>
                        <p:cond delay="indefinite"/>
                      </p:stCondLst>
                      <p:childTnLst>
                        <p:par>
                          <p:cTn id="157" fill="hold">
                            <p:stCondLst>
                              <p:cond delay="0"/>
                            </p:stCondLst>
                            <p:childTnLst>
                              <p:par>
                                <p:cTn id="158" presetID="26" presetClass="emph" presetSubtype="0" fill="hold" grpId="1" nodeType="clickEffect">
                                  <p:stCondLst>
                                    <p:cond delay="0"/>
                                  </p:stCondLst>
                                  <p:childTnLst>
                                    <p:animEffect transition="out" filter="fade">
                                      <p:cBhvr>
                                        <p:cTn id="159" dur="500" tmFilter="0, 0; .2, .5; .8, .5; 1, 0"/>
                                        <p:tgtEl>
                                          <p:spTgt spid="138"/>
                                        </p:tgtEl>
                                      </p:cBhvr>
                                    </p:animEffect>
                                    <p:animScale>
                                      <p:cBhvr>
                                        <p:cTn id="160" dur="250" autoRev="1" fill="hold"/>
                                        <p:tgtEl>
                                          <p:spTgt spid="138"/>
                                        </p:tgtEl>
                                      </p:cBhvr>
                                      <p:by x="105000" y="105000"/>
                                    </p:animScale>
                                  </p:childTnLst>
                                </p:cTn>
                              </p:par>
                              <p:par>
                                <p:cTn id="161" presetID="18" presetClass="entr" presetSubtype="12" fill="hold" nodeType="withEffect">
                                  <p:stCondLst>
                                    <p:cond delay="0"/>
                                  </p:stCondLst>
                                  <p:childTnLst>
                                    <p:set>
                                      <p:cBhvr>
                                        <p:cTn id="162" dur="1" fill="hold">
                                          <p:stCondLst>
                                            <p:cond delay="0"/>
                                          </p:stCondLst>
                                        </p:cTn>
                                        <p:tgtEl>
                                          <p:spTgt spid="21"/>
                                        </p:tgtEl>
                                        <p:attrNameLst>
                                          <p:attrName>style.visibility</p:attrName>
                                        </p:attrNameLst>
                                      </p:cBhvr>
                                      <p:to>
                                        <p:strVal val="visible"/>
                                      </p:to>
                                    </p:set>
                                    <p:animEffect transition="in" filter="strips(downLeft)">
                                      <p:cBhvr>
                                        <p:cTn id="163" dur="500"/>
                                        <p:tgtEl>
                                          <p:spTgt spid="21"/>
                                        </p:tgtEl>
                                      </p:cBhvr>
                                    </p:animEffect>
                                  </p:childTnLst>
                                </p:cTn>
                              </p:par>
                            </p:childTnLst>
                          </p:cTn>
                        </p:par>
                        <p:par>
                          <p:cTn id="164" fill="hold">
                            <p:stCondLst>
                              <p:cond delay="500"/>
                            </p:stCondLst>
                            <p:childTnLst>
                              <p:par>
                                <p:cTn id="165" presetID="26" presetClass="emph" presetSubtype="0" fill="hold" grpId="1" nodeType="afterEffect">
                                  <p:stCondLst>
                                    <p:cond delay="0"/>
                                  </p:stCondLst>
                                  <p:childTnLst>
                                    <p:animEffect transition="out" filter="fade">
                                      <p:cBhvr>
                                        <p:cTn id="166" dur="500" tmFilter="0, 0; .2, .5; .8, .5; 1, 0"/>
                                        <p:tgtEl>
                                          <p:spTgt spid="39"/>
                                        </p:tgtEl>
                                      </p:cBhvr>
                                    </p:animEffect>
                                    <p:animScale>
                                      <p:cBhvr>
                                        <p:cTn id="167" dur="250" autoRev="1" fill="hold"/>
                                        <p:tgtEl>
                                          <p:spTgt spid="39"/>
                                        </p:tgtEl>
                                      </p:cBhvr>
                                      <p:by x="105000" y="105000"/>
                                    </p:animScale>
                                  </p:childTnLst>
                                </p:cTn>
                              </p:par>
                            </p:childTnLst>
                          </p:cTn>
                        </p:par>
                      </p:childTnLst>
                    </p:cTn>
                  </p:par>
                  <p:par>
                    <p:cTn id="168" fill="hold">
                      <p:stCondLst>
                        <p:cond delay="indefinite"/>
                      </p:stCondLst>
                      <p:childTnLst>
                        <p:par>
                          <p:cTn id="169" fill="hold">
                            <p:stCondLst>
                              <p:cond delay="0"/>
                            </p:stCondLst>
                            <p:childTnLst>
                              <p:par>
                                <p:cTn id="170" presetID="18" presetClass="entr" presetSubtype="6" fill="hold" nodeType="clickEffect">
                                  <p:stCondLst>
                                    <p:cond delay="0"/>
                                  </p:stCondLst>
                                  <p:childTnLst>
                                    <p:set>
                                      <p:cBhvr>
                                        <p:cTn id="171" dur="1" fill="hold">
                                          <p:stCondLst>
                                            <p:cond delay="0"/>
                                          </p:stCondLst>
                                        </p:cTn>
                                        <p:tgtEl>
                                          <p:spTgt spid="4"/>
                                        </p:tgtEl>
                                        <p:attrNameLst>
                                          <p:attrName>style.visibility</p:attrName>
                                        </p:attrNameLst>
                                      </p:cBhvr>
                                      <p:to>
                                        <p:strVal val="visible"/>
                                      </p:to>
                                    </p:set>
                                    <p:animEffect transition="in" filter="strips(downRight)">
                                      <p:cBhvr>
                                        <p:cTn id="172" dur="500"/>
                                        <p:tgtEl>
                                          <p:spTgt spid="4"/>
                                        </p:tgtEl>
                                      </p:cBhvr>
                                    </p:animEffect>
                                  </p:childTnLst>
                                </p:cTn>
                              </p:par>
                            </p:childTnLst>
                          </p:cTn>
                        </p:par>
                        <p:par>
                          <p:cTn id="173" fill="hold">
                            <p:stCondLst>
                              <p:cond delay="500"/>
                            </p:stCondLst>
                            <p:childTnLst>
                              <p:par>
                                <p:cTn id="174" presetID="39" presetClass="entr" presetSubtype="0" accel="100000" fill="hold" grpId="0" nodeType="afterEffect">
                                  <p:stCondLst>
                                    <p:cond delay="0"/>
                                  </p:stCondLst>
                                  <p:childTnLst>
                                    <p:set>
                                      <p:cBhvr>
                                        <p:cTn id="175" dur="1" fill="hold">
                                          <p:stCondLst>
                                            <p:cond delay="0"/>
                                          </p:stCondLst>
                                        </p:cTn>
                                        <p:tgtEl>
                                          <p:spTgt spid="72"/>
                                        </p:tgtEl>
                                        <p:attrNameLst>
                                          <p:attrName>style.visibility</p:attrName>
                                        </p:attrNameLst>
                                      </p:cBhvr>
                                      <p:to>
                                        <p:strVal val="visible"/>
                                      </p:to>
                                    </p:set>
                                    <p:anim calcmode="lin" valueType="num">
                                      <p:cBhvr>
                                        <p:cTn id="176" dur="500" fill="hold"/>
                                        <p:tgtEl>
                                          <p:spTgt spid="72"/>
                                        </p:tgtEl>
                                        <p:attrNameLst>
                                          <p:attrName>ppt_h</p:attrName>
                                        </p:attrNameLst>
                                      </p:cBhvr>
                                      <p:tavLst>
                                        <p:tav tm="0">
                                          <p:val>
                                            <p:strVal val="#ppt_h/20"/>
                                          </p:val>
                                        </p:tav>
                                        <p:tav tm="50000">
                                          <p:val>
                                            <p:strVal val="#ppt_h/20"/>
                                          </p:val>
                                        </p:tav>
                                        <p:tav tm="100000">
                                          <p:val>
                                            <p:strVal val="#ppt_h"/>
                                          </p:val>
                                        </p:tav>
                                      </p:tavLst>
                                    </p:anim>
                                    <p:anim calcmode="lin" valueType="num">
                                      <p:cBhvr>
                                        <p:cTn id="177" dur="500" fill="hold"/>
                                        <p:tgtEl>
                                          <p:spTgt spid="72"/>
                                        </p:tgtEl>
                                        <p:attrNameLst>
                                          <p:attrName>ppt_w</p:attrName>
                                        </p:attrNameLst>
                                      </p:cBhvr>
                                      <p:tavLst>
                                        <p:tav tm="0">
                                          <p:val>
                                            <p:strVal val="#ppt_w+.3"/>
                                          </p:val>
                                        </p:tav>
                                        <p:tav tm="50000">
                                          <p:val>
                                            <p:strVal val="#ppt_w+.3"/>
                                          </p:val>
                                        </p:tav>
                                        <p:tav tm="100000">
                                          <p:val>
                                            <p:strVal val="#ppt_w"/>
                                          </p:val>
                                        </p:tav>
                                      </p:tavLst>
                                    </p:anim>
                                    <p:anim calcmode="lin" valueType="num">
                                      <p:cBhvr>
                                        <p:cTn id="178" dur="500" fill="hold"/>
                                        <p:tgtEl>
                                          <p:spTgt spid="72"/>
                                        </p:tgtEl>
                                        <p:attrNameLst>
                                          <p:attrName>ppt_x</p:attrName>
                                        </p:attrNameLst>
                                      </p:cBhvr>
                                      <p:tavLst>
                                        <p:tav tm="0">
                                          <p:val>
                                            <p:strVal val="#ppt_x-.3"/>
                                          </p:val>
                                        </p:tav>
                                        <p:tav tm="50000">
                                          <p:val>
                                            <p:strVal val="#ppt_x"/>
                                          </p:val>
                                        </p:tav>
                                        <p:tav tm="100000">
                                          <p:val>
                                            <p:strVal val="#ppt_x"/>
                                          </p:val>
                                        </p:tav>
                                      </p:tavLst>
                                    </p:anim>
                                    <p:anim calcmode="lin" valueType="num">
                                      <p:cBhvr>
                                        <p:cTn id="179" dur="500" fill="hold"/>
                                        <p:tgtEl>
                                          <p:spTgt spid="72"/>
                                        </p:tgtEl>
                                        <p:attrNameLst>
                                          <p:attrName>ppt_y</p:attrName>
                                        </p:attrNameLst>
                                      </p:cBhvr>
                                      <p:tavLst>
                                        <p:tav tm="0">
                                          <p:val>
                                            <p:strVal val="#ppt_y"/>
                                          </p:val>
                                        </p:tav>
                                        <p:tav tm="100000">
                                          <p:val>
                                            <p:strVal val="#ppt_y"/>
                                          </p:val>
                                        </p:tav>
                                      </p:tavLst>
                                    </p:anim>
                                  </p:childTnLst>
                                </p:cTn>
                              </p:par>
                            </p:childTnLst>
                          </p:cTn>
                        </p:par>
                      </p:childTnLst>
                    </p:cTn>
                  </p:par>
                  <p:par>
                    <p:cTn id="180" fill="hold">
                      <p:stCondLst>
                        <p:cond delay="indefinite"/>
                      </p:stCondLst>
                      <p:childTnLst>
                        <p:par>
                          <p:cTn id="181" fill="hold">
                            <p:stCondLst>
                              <p:cond delay="0"/>
                            </p:stCondLst>
                            <p:childTnLst>
                              <p:par>
                                <p:cTn id="182" presetID="18" presetClass="entr" presetSubtype="12" fill="hold" nodeType="clickEffect">
                                  <p:stCondLst>
                                    <p:cond delay="0"/>
                                  </p:stCondLst>
                                  <p:childTnLst>
                                    <p:set>
                                      <p:cBhvr>
                                        <p:cTn id="183" dur="1" fill="hold">
                                          <p:stCondLst>
                                            <p:cond delay="0"/>
                                          </p:stCondLst>
                                        </p:cTn>
                                        <p:tgtEl>
                                          <p:spTgt spid="75"/>
                                        </p:tgtEl>
                                        <p:attrNameLst>
                                          <p:attrName>style.visibility</p:attrName>
                                        </p:attrNameLst>
                                      </p:cBhvr>
                                      <p:to>
                                        <p:strVal val="visible"/>
                                      </p:to>
                                    </p:set>
                                    <p:animEffect transition="in" filter="strips(downLeft)">
                                      <p:cBhvr>
                                        <p:cTn id="184" dur="500"/>
                                        <p:tgtEl>
                                          <p:spTgt spid="75"/>
                                        </p:tgtEl>
                                      </p:cBhvr>
                                    </p:animEffect>
                                  </p:childTnLst>
                                </p:cTn>
                              </p:par>
                            </p:childTnLst>
                          </p:cTn>
                        </p:par>
                        <p:par>
                          <p:cTn id="185" fill="hold">
                            <p:stCondLst>
                              <p:cond delay="500"/>
                            </p:stCondLst>
                            <p:childTnLst>
                              <p:par>
                                <p:cTn id="186" presetID="39" presetClass="entr" presetSubtype="0" accel="100000" fill="hold" grpId="0" nodeType="afterEffect">
                                  <p:stCondLst>
                                    <p:cond delay="0"/>
                                  </p:stCondLst>
                                  <p:childTnLst>
                                    <p:set>
                                      <p:cBhvr>
                                        <p:cTn id="187" dur="1" fill="hold">
                                          <p:stCondLst>
                                            <p:cond delay="0"/>
                                          </p:stCondLst>
                                        </p:cTn>
                                        <p:tgtEl>
                                          <p:spTgt spid="73"/>
                                        </p:tgtEl>
                                        <p:attrNameLst>
                                          <p:attrName>style.visibility</p:attrName>
                                        </p:attrNameLst>
                                      </p:cBhvr>
                                      <p:to>
                                        <p:strVal val="visible"/>
                                      </p:to>
                                    </p:set>
                                    <p:anim calcmode="lin" valueType="num">
                                      <p:cBhvr>
                                        <p:cTn id="188" dur="500" fill="hold"/>
                                        <p:tgtEl>
                                          <p:spTgt spid="73"/>
                                        </p:tgtEl>
                                        <p:attrNameLst>
                                          <p:attrName>ppt_h</p:attrName>
                                        </p:attrNameLst>
                                      </p:cBhvr>
                                      <p:tavLst>
                                        <p:tav tm="0">
                                          <p:val>
                                            <p:strVal val="#ppt_h/20"/>
                                          </p:val>
                                        </p:tav>
                                        <p:tav tm="50000">
                                          <p:val>
                                            <p:strVal val="#ppt_h/20"/>
                                          </p:val>
                                        </p:tav>
                                        <p:tav tm="100000">
                                          <p:val>
                                            <p:strVal val="#ppt_h"/>
                                          </p:val>
                                        </p:tav>
                                      </p:tavLst>
                                    </p:anim>
                                    <p:anim calcmode="lin" valueType="num">
                                      <p:cBhvr>
                                        <p:cTn id="189" dur="500" fill="hold"/>
                                        <p:tgtEl>
                                          <p:spTgt spid="73"/>
                                        </p:tgtEl>
                                        <p:attrNameLst>
                                          <p:attrName>ppt_w</p:attrName>
                                        </p:attrNameLst>
                                      </p:cBhvr>
                                      <p:tavLst>
                                        <p:tav tm="0">
                                          <p:val>
                                            <p:strVal val="#ppt_w+.3"/>
                                          </p:val>
                                        </p:tav>
                                        <p:tav tm="50000">
                                          <p:val>
                                            <p:strVal val="#ppt_w+.3"/>
                                          </p:val>
                                        </p:tav>
                                        <p:tav tm="100000">
                                          <p:val>
                                            <p:strVal val="#ppt_w"/>
                                          </p:val>
                                        </p:tav>
                                      </p:tavLst>
                                    </p:anim>
                                    <p:anim calcmode="lin" valueType="num">
                                      <p:cBhvr>
                                        <p:cTn id="190" dur="500" fill="hold"/>
                                        <p:tgtEl>
                                          <p:spTgt spid="73"/>
                                        </p:tgtEl>
                                        <p:attrNameLst>
                                          <p:attrName>ppt_x</p:attrName>
                                        </p:attrNameLst>
                                      </p:cBhvr>
                                      <p:tavLst>
                                        <p:tav tm="0">
                                          <p:val>
                                            <p:strVal val="#ppt_x-.3"/>
                                          </p:val>
                                        </p:tav>
                                        <p:tav tm="50000">
                                          <p:val>
                                            <p:strVal val="#ppt_x"/>
                                          </p:val>
                                        </p:tav>
                                        <p:tav tm="100000">
                                          <p:val>
                                            <p:strVal val="#ppt_x"/>
                                          </p:val>
                                        </p:tav>
                                      </p:tavLst>
                                    </p:anim>
                                    <p:anim calcmode="lin" valueType="num">
                                      <p:cBhvr>
                                        <p:cTn id="191" dur="500" fill="hold"/>
                                        <p:tgtEl>
                                          <p:spTgt spid="73"/>
                                        </p:tgtEl>
                                        <p:attrNameLst>
                                          <p:attrName>ppt_y</p:attrName>
                                        </p:attrNameLst>
                                      </p:cBhvr>
                                      <p:tavLst>
                                        <p:tav tm="0">
                                          <p:val>
                                            <p:strVal val="#ppt_y"/>
                                          </p:val>
                                        </p:tav>
                                        <p:tav tm="100000">
                                          <p:val>
                                            <p:strVal val="#ppt_y"/>
                                          </p:val>
                                        </p:tav>
                                      </p:tavLst>
                                    </p:anim>
                                  </p:childTnLst>
                                </p:cTn>
                              </p:par>
                            </p:childTnLst>
                          </p:cTn>
                        </p:par>
                      </p:childTnLst>
                    </p:cTn>
                  </p:par>
                  <p:par>
                    <p:cTn id="192" fill="hold">
                      <p:stCondLst>
                        <p:cond delay="indefinite"/>
                      </p:stCondLst>
                      <p:childTnLst>
                        <p:par>
                          <p:cTn id="193" fill="hold">
                            <p:stCondLst>
                              <p:cond delay="0"/>
                            </p:stCondLst>
                            <p:childTnLst>
                              <p:par>
                                <p:cTn id="194" presetID="18" presetClass="entr" presetSubtype="6" fill="hold" nodeType="clickEffect">
                                  <p:stCondLst>
                                    <p:cond delay="0"/>
                                  </p:stCondLst>
                                  <p:childTnLst>
                                    <p:set>
                                      <p:cBhvr>
                                        <p:cTn id="195" dur="1" fill="hold">
                                          <p:stCondLst>
                                            <p:cond delay="0"/>
                                          </p:stCondLst>
                                        </p:cTn>
                                        <p:tgtEl>
                                          <p:spTgt spid="5"/>
                                        </p:tgtEl>
                                        <p:attrNameLst>
                                          <p:attrName>style.visibility</p:attrName>
                                        </p:attrNameLst>
                                      </p:cBhvr>
                                      <p:to>
                                        <p:strVal val="visible"/>
                                      </p:to>
                                    </p:set>
                                    <p:animEffect transition="in" filter="strips(downRight)">
                                      <p:cBhvr>
                                        <p:cTn id="196" dur="500"/>
                                        <p:tgtEl>
                                          <p:spTgt spid="5"/>
                                        </p:tgtEl>
                                      </p:cBhvr>
                                    </p:animEffect>
                                  </p:childTnLst>
                                </p:cTn>
                              </p:par>
                            </p:childTnLst>
                          </p:cTn>
                        </p:par>
                        <p:par>
                          <p:cTn id="197" fill="hold">
                            <p:stCondLst>
                              <p:cond delay="500"/>
                            </p:stCondLst>
                            <p:childTnLst>
                              <p:par>
                                <p:cTn id="198" presetID="39" presetClass="entr" presetSubtype="0" accel="100000" fill="hold" grpId="0" nodeType="afterEffect">
                                  <p:stCondLst>
                                    <p:cond delay="0"/>
                                  </p:stCondLst>
                                  <p:childTnLst>
                                    <p:set>
                                      <p:cBhvr>
                                        <p:cTn id="199" dur="1" fill="hold">
                                          <p:stCondLst>
                                            <p:cond delay="0"/>
                                          </p:stCondLst>
                                        </p:cTn>
                                        <p:tgtEl>
                                          <p:spTgt spid="74"/>
                                        </p:tgtEl>
                                        <p:attrNameLst>
                                          <p:attrName>style.visibility</p:attrName>
                                        </p:attrNameLst>
                                      </p:cBhvr>
                                      <p:to>
                                        <p:strVal val="visible"/>
                                      </p:to>
                                    </p:set>
                                    <p:anim calcmode="lin" valueType="num">
                                      <p:cBhvr>
                                        <p:cTn id="200" dur="500" fill="hold"/>
                                        <p:tgtEl>
                                          <p:spTgt spid="74"/>
                                        </p:tgtEl>
                                        <p:attrNameLst>
                                          <p:attrName>ppt_h</p:attrName>
                                        </p:attrNameLst>
                                      </p:cBhvr>
                                      <p:tavLst>
                                        <p:tav tm="0">
                                          <p:val>
                                            <p:strVal val="#ppt_h/20"/>
                                          </p:val>
                                        </p:tav>
                                        <p:tav tm="50000">
                                          <p:val>
                                            <p:strVal val="#ppt_h/20"/>
                                          </p:val>
                                        </p:tav>
                                        <p:tav tm="100000">
                                          <p:val>
                                            <p:strVal val="#ppt_h"/>
                                          </p:val>
                                        </p:tav>
                                      </p:tavLst>
                                    </p:anim>
                                    <p:anim calcmode="lin" valueType="num">
                                      <p:cBhvr>
                                        <p:cTn id="201" dur="500" fill="hold"/>
                                        <p:tgtEl>
                                          <p:spTgt spid="74"/>
                                        </p:tgtEl>
                                        <p:attrNameLst>
                                          <p:attrName>ppt_w</p:attrName>
                                        </p:attrNameLst>
                                      </p:cBhvr>
                                      <p:tavLst>
                                        <p:tav tm="0">
                                          <p:val>
                                            <p:strVal val="#ppt_w+.3"/>
                                          </p:val>
                                        </p:tav>
                                        <p:tav tm="50000">
                                          <p:val>
                                            <p:strVal val="#ppt_w+.3"/>
                                          </p:val>
                                        </p:tav>
                                        <p:tav tm="100000">
                                          <p:val>
                                            <p:strVal val="#ppt_w"/>
                                          </p:val>
                                        </p:tav>
                                      </p:tavLst>
                                    </p:anim>
                                    <p:anim calcmode="lin" valueType="num">
                                      <p:cBhvr>
                                        <p:cTn id="202" dur="500" fill="hold"/>
                                        <p:tgtEl>
                                          <p:spTgt spid="74"/>
                                        </p:tgtEl>
                                        <p:attrNameLst>
                                          <p:attrName>ppt_x</p:attrName>
                                        </p:attrNameLst>
                                      </p:cBhvr>
                                      <p:tavLst>
                                        <p:tav tm="0">
                                          <p:val>
                                            <p:strVal val="#ppt_x-.3"/>
                                          </p:val>
                                        </p:tav>
                                        <p:tav tm="50000">
                                          <p:val>
                                            <p:strVal val="#ppt_x"/>
                                          </p:val>
                                        </p:tav>
                                        <p:tav tm="100000">
                                          <p:val>
                                            <p:strVal val="#ppt_x"/>
                                          </p:val>
                                        </p:tav>
                                      </p:tavLst>
                                    </p:anim>
                                    <p:anim calcmode="lin" valueType="num">
                                      <p:cBhvr>
                                        <p:cTn id="203" dur="500" fill="hold"/>
                                        <p:tgtEl>
                                          <p:spTgt spid="74"/>
                                        </p:tgtEl>
                                        <p:attrNameLst>
                                          <p:attrName>ppt_y</p:attrName>
                                        </p:attrNameLst>
                                      </p:cBhvr>
                                      <p:tavLst>
                                        <p:tav tm="0">
                                          <p:val>
                                            <p:strVal val="#ppt_y"/>
                                          </p:val>
                                        </p:tav>
                                        <p:tav tm="100000">
                                          <p:val>
                                            <p:strVal val="#ppt_y"/>
                                          </p:val>
                                        </p:tav>
                                      </p:tavLst>
                                    </p:anim>
                                  </p:childTnLst>
                                </p:cTn>
                              </p:par>
                            </p:childTnLst>
                          </p:cTn>
                        </p:par>
                      </p:childTnLst>
                    </p:cTn>
                  </p:par>
                  <p:par>
                    <p:cTn id="204" fill="hold">
                      <p:stCondLst>
                        <p:cond delay="indefinite"/>
                      </p:stCondLst>
                      <p:childTnLst>
                        <p:par>
                          <p:cTn id="205" fill="hold">
                            <p:stCondLst>
                              <p:cond delay="0"/>
                            </p:stCondLst>
                            <p:childTnLst>
                              <p:par>
                                <p:cTn id="206" presetID="18" presetClass="entr" presetSubtype="6" fill="hold" nodeType="clickEffect">
                                  <p:stCondLst>
                                    <p:cond delay="0"/>
                                  </p:stCondLst>
                                  <p:childTnLst>
                                    <p:set>
                                      <p:cBhvr>
                                        <p:cTn id="207" dur="1" fill="hold">
                                          <p:stCondLst>
                                            <p:cond delay="0"/>
                                          </p:stCondLst>
                                        </p:cTn>
                                        <p:tgtEl>
                                          <p:spTgt spid="196"/>
                                        </p:tgtEl>
                                        <p:attrNameLst>
                                          <p:attrName>style.visibility</p:attrName>
                                        </p:attrNameLst>
                                      </p:cBhvr>
                                      <p:to>
                                        <p:strVal val="visible"/>
                                      </p:to>
                                    </p:set>
                                    <p:animEffect transition="in" filter="strips(downRight)">
                                      <p:cBhvr>
                                        <p:cTn id="208" dur="500"/>
                                        <p:tgtEl>
                                          <p:spTgt spid="196"/>
                                        </p:tgtEl>
                                      </p:cBhvr>
                                    </p:animEffect>
                                  </p:childTnLst>
                                </p:cTn>
                              </p:par>
                            </p:childTnLst>
                          </p:cTn>
                        </p:par>
                        <p:par>
                          <p:cTn id="209" fill="hold">
                            <p:stCondLst>
                              <p:cond delay="500"/>
                            </p:stCondLst>
                            <p:childTnLst>
                              <p:par>
                                <p:cTn id="210" presetID="39" presetClass="entr" presetSubtype="0" accel="100000" fill="hold" nodeType="afterEffect">
                                  <p:stCondLst>
                                    <p:cond delay="0"/>
                                  </p:stCondLst>
                                  <p:childTnLst>
                                    <p:set>
                                      <p:cBhvr>
                                        <p:cTn id="211" dur="1" fill="hold">
                                          <p:stCondLst>
                                            <p:cond delay="0"/>
                                          </p:stCondLst>
                                        </p:cTn>
                                        <p:tgtEl>
                                          <p:spTgt spid="92"/>
                                        </p:tgtEl>
                                        <p:attrNameLst>
                                          <p:attrName>style.visibility</p:attrName>
                                        </p:attrNameLst>
                                      </p:cBhvr>
                                      <p:to>
                                        <p:strVal val="visible"/>
                                      </p:to>
                                    </p:set>
                                    <p:anim calcmode="lin" valueType="num">
                                      <p:cBhvr>
                                        <p:cTn id="212" dur="500" fill="hold"/>
                                        <p:tgtEl>
                                          <p:spTgt spid="92"/>
                                        </p:tgtEl>
                                        <p:attrNameLst>
                                          <p:attrName>ppt_h</p:attrName>
                                        </p:attrNameLst>
                                      </p:cBhvr>
                                      <p:tavLst>
                                        <p:tav tm="0">
                                          <p:val>
                                            <p:strVal val="#ppt_h/20"/>
                                          </p:val>
                                        </p:tav>
                                        <p:tav tm="50000">
                                          <p:val>
                                            <p:strVal val="#ppt_h/20"/>
                                          </p:val>
                                        </p:tav>
                                        <p:tav tm="100000">
                                          <p:val>
                                            <p:strVal val="#ppt_h"/>
                                          </p:val>
                                        </p:tav>
                                      </p:tavLst>
                                    </p:anim>
                                    <p:anim calcmode="lin" valueType="num">
                                      <p:cBhvr>
                                        <p:cTn id="213" dur="500" fill="hold"/>
                                        <p:tgtEl>
                                          <p:spTgt spid="92"/>
                                        </p:tgtEl>
                                        <p:attrNameLst>
                                          <p:attrName>ppt_w</p:attrName>
                                        </p:attrNameLst>
                                      </p:cBhvr>
                                      <p:tavLst>
                                        <p:tav tm="0">
                                          <p:val>
                                            <p:strVal val="#ppt_w+.3"/>
                                          </p:val>
                                        </p:tav>
                                        <p:tav tm="50000">
                                          <p:val>
                                            <p:strVal val="#ppt_w+.3"/>
                                          </p:val>
                                        </p:tav>
                                        <p:tav tm="100000">
                                          <p:val>
                                            <p:strVal val="#ppt_w"/>
                                          </p:val>
                                        </p:tav>
                                      </p:tavLst>
                                    </p:anim>
                                    <p:anim calcmode="lin" valueType="num">
                                      <p:cBhvr>
                                        <p:cTn id="214" dur="500" fill="hold"/>
                                        <p:tgtEl>
                                          <p:spTgt spid="92"/>
                                        </p:tgtEl>
                                        <p:attrNameLst>
                                          <p:attrName>ppt_x</p:attrName>
                                        </p:attrNameLst>
                                      </p:cBhvr>
                                      <p:tavLst>
                                        <p:tav tm="0">
                                          <p:val>
                                            <p:strVal val="#ppt_x-.3"/>
                                          </p:val>
                                        </p:tav>
                                        <p:tav tm="50000">
                                          <p:val>
                                            <p:strVal val="#ppt_x"/>
                                          </p:val>
                                        </p:tav>
                                        <p:tav tm="100000">
                                          <p:val>
                                            <p:strVal val="#ppt_x"/>
                                          </p:val>
                                        </p:tav>
                                      </p:tavLst>
                                    </p:anim>
                                    <p:anim calcmode="lin" valueType="num">
                                      <p:cBhvr>
                                        <p:cTn id="215" dur="500" fill="hold"/>
                                        <p:tgtEl>
                                          <p:spTgt spid="92"/>
                                        </p:tgtEl>
                                        <p:attrNameLst>
                                          <p:attrName>ppt_y</p:attrName>
                                        </p:attrNameLst>
                                      </p:cBhvr>
                                      <p:tavLst>
                                        <p:tav tm="0">
                                          <p:val>
                                            <p:strVal val="#ppt_y"/>
                                          </p:val>
                                        </p:tav>
                                        <p:tav tm="100000">
                                          <p:val>
                                            <p:strVal val="#ppt_y"/>
                                          </p:val>
                                        </p:tav>
                                      </p:tavLst>
                                    </p:anim>
                                  </p:childTnLst>
                                </p:cTn>
                              </p:par>
                            </p:childTnLst>
                          </p:cTn>
                        </p:par>
                      </p:childTnLst>
                    </p:cTn>
                  </p:par>
                  <p:par>
                    <p:cTn id="216" fill="hold">
                      <p:stCondLst>
                        <p:cond delay="indefinite"/>
                      </p:stCondLst>
                      <p:childTnLst>
                        <p:par>
                          <p:cTn id="217" fill="hold">
                            <p:stCondLst>
                              <p:cond delay="0"/>
                            </p:stCondLst>
                            <p:childTnLst>
                              <p:par>
                                <p:cTn id="218" presetID="18" presetClass="entr" presetSubtype="6" fill="hold" nodeType="clickEffect">
                                  <p:stCondLst>
                                    <p:cond delay="0"/>
                                  </p:stCondLst>
                                  <p:childTnLst>
                                    <p:set>
                                      <p:cBhvr>
                                        <p:cTn id="219" dur="1" fill="hold">
                                          <p:stCondLst>
                                            <p:cond delay="0"/>
                                          </p:stCondLst>
                                        </p:cTn>
                                        <p:tgtEl>
                                          <p:spTgt spid="7"/>
                                        </p:tgtEl>
                                        <p:attrNameLst>
                                          <p:attrName>style.visibility</p:attrName>
                                        </p:attrNameLst>
                                      </p:cBhvr>
                                      <p:to>
                                        <p:strVal val="visible"/>
                                      </p:to>
                                    </p:set>
                                    <p:animEffect transition="in" filter="strips(downRight)">
                                      <p:cBhvr>
                                        <p:cTn id="220" dur="500"/>
                                        <p:tgtEl>
                                          <p:spTgt spid="7"/>
                                        </p:tgtEl>
                                      </p:cBhvr>
                                    </p:animEffect>
                                  </p:childTnLst>
                                </p:cTn>
                              </p:par>
                            </p:childTnLst>
                          </p:cTn>
                        </p:par>
                      </p:childTnLst>
                    </p:cTn>
                  </p:par>
                  <p:par>
                    <p:cTn id="221" fill="hold">
                      <p:stCondLst>
                        <p:cond delay="indefinite"/>
                      </p:stCondLst>
                      <p:childTnLst>
                        <p:par>
                          <p:cTn id="222" fill="hold">
                            <p:stCondLst>
                              <p:cond delay="0"/>
                            </p:stCondLst>
                            <p:childTnLst>
                              <p:par>
                                <p:cTn id="223" presetID="18" presetClass="entr" presetSubtype="12" fill="hold" nodeType="clickEffect">
                                  <p:stCondLst>
                                    <p:cond delay="0"/>
                                  </p:stCondLst>
                                  <p:childTnLst>
                                    <p:set>
                                      <p:cBhvr>
                                        <p:cTn id="224" dur="1" fill="hold">
                                          <p:stCondLst>
                                            <p:cond delay="0"/>
                                          </p:stCondLst>
                                        </p:cTn>
                                        <p:tgtEl>
                                          <p:spTgt spid="6"/>
                                        </p:tgtEl>
                                        <p:attrNameLst>
                                          <p:attrName>style.visibility</p:attrName>
                                        </p:attrNameLst>
                                      </p:cBhvr>
                                      <p:to>
                                        <p:strVal val="visible"/>
                                      </p:to>
                                    </p:set>
                                    <p:animEffect transition="in" filter="strips(downLeft)">
                                      <p:cBhvr>
                                        <p:cTn id="225" dur="500"/>
                                        <p:tgtEl>
                                          <p:spTgt spid="6"/>
                                        </p:tgtEl>
                                      </p:cBhvr>
                                    </p:animEffect>
                                  </p:childTnLst>
                                </p:cTn>
                              </p:par>
                            </p:childTnLst>
                          </p:cTn>
                        </p:par>
                        <p:par>
                          <p:cTn id="226" fill="hold">
                            <p:stCondLst>
                              <p:cond delay="500"/>
                            </p:stCondLst>
                            <p:childTnLst>
                              <p:par>
                                <p:cTn id="227" presetID="26" presetClass="emph" presetSubtype="0" fill="hold" nodeType="afterEffect">
                                  <p:stCondLst>
                                    <p:cond delay="0"/>
                                  </p:stCondLst>
                                  <p:childTnLst>
                                    <p:animEffect transition="out" filter="fade">
                                      <p:cBhvr>
                                        <p:cTn id="228" dur="1000" tmFilter="0, 0; .2, .5; .8, .5; 1, 0"/>
                                        <p:tgtEl>
                                          <p:spTgt spid="6"/>
                                        </p:tgtEl>
                                      </p:cBhvr>
                                    </p:animEffect>
                                    <p:animScale>
                                      <p:cBhvr>
                                        <p:cTn id="229" dur="500" autoRev="1" fill="hold"/>
                                        <p:tgtEl>
                                          <p:spTgt spid="6"/>
                                        </p:tgtEl>
                                      </p:cBhvr>
                                      <p:by x="105000" y="105000"/>
                                    </p:animScale>
                                  </p:childTnLst>
                                </p:cTn>
                              </p:par>
                            </p:childTnLst>
                          </p:cTn>
                        </p:par>
                        <p:par>
                          <p:cTn id="230" fill="hold">
                            <p:stCondLst>
                              <p:cond delay="1500"/>
                            </p:stCondLst>
                            <p:childTnLst>
                              <p:par>
                                <p:cTn id="231" presetID="26" presetClass="emph" presetSubtype="0" fill="hold" grpId="1" nodeType="afterEffect">
                                  <p:stCondLst>
                                    <p:cond delay="0"/>
                                  </p:stCondLst>
                                  <p:childTnLst>
                                    <p:animEffect transition="out" filter="fade">
                                      <p:cBhvr>
                                        <p:cTn id="232" dur="500" tmFilter="0, 0; .2, .5; .8, .5; 1, 0"/>
                                        <p:tgtEl>
                                          <p:spTgt spid="74"/>
                                        </p:tgtEl>
                                      </p:cBhvr>
                                    </p:animEffect>
                                    <p:animScale>
                                      <p:cBhvr>
                                        <p:cTn id="233" dur="250" autoRev="1" fill="hold"/>
                                        <p:tgtEl>
                                          <p:spTgt spid="74"/>
                                        </p:tgtEl>
                                      </p:cBhvr>
                                      <p:by x="105000" y="105000"/>
                                    </p:animScale>
                                  </p:childTnLst>
                                </p:cTn>
                              </p:par>
                            </p:childTnLst>
                          </p:cTn>
                        </p:par>
                        <p:par>
                          <p:cTn id="234" fill="hold">
                            <p:stCondLst>
                              <p:cond delay="2000"/>
                            </p:stCondLst>
                            <p:childTnLst>
                              <p:par>
                                <p:cTn id="235" presetID="26" presetClass="emph" presetSubtype="0" fill="hold" nodeType="afterEffect">
                                  <p:stCondLst>
                                    <p:cond delay="0"/>
                                  </p:stCondLst>
                                  <p:childTnLst>
                                    <p:animEffect transition="out" filter="fade">
                                      <p:cBhvr>
                                        <p:cTn id="236" dur="500" tmFilter="0, 0; .2, .5; .8, .5; 1, 0"/>
                                        <p:tgtEl>
                                          <p:spTgt spid="196"/>
                                        </p:tgtEl>
                                      </p:cBhvr>
                                    </p:animEffect>
                                    <p:animScale>
                                      <p:cBhvr>
                                        <p:cTn id="237" dur="250" autoRev="1" fill="hold"/>
                                        <p:tgtEl>
                                          <p:spTgt spid="196"/>
                                        </p:tgtEl>
                                      </p:cBhvr>
                                      <p:by x="105000" y="105000"/>
                                    </p:animScale>
                                  </p:childTnLst>
                                </p:cTn>
                              </p:par>
                            </p:childTnLst>
                          </p:cTn>
                        </p:par>
                        <p:par>
                          <p:cTn id="238" fill="hold">
                            <p:stCondLst>
                              <p:cond delay="2500"/>
                            </p:stCondLst>
                            <p:childTnLst>
                              <p:par>
                                <p:cTn id="239" presetID="26" presetClass="emph" presetSubtype="0" fill="hold" grpId="0" nodeType="afterEffect">
                                  <p:stCondLst>
                                    <p:cond delay="0"/>
                                  </p:stCondLst>
                                  <p:childTnLst>
                                    <p:animEffect transition="out" filter="fade">
                                      <p:cBhvr>
                                        <p:cTn id="240" dur="1000" tmFilter="0, 0; .2, .5; .8, .5; 1, 0"/>
                                        <p:tgtEl>
                                          <p:spTgt spid="92"/>
                                        </p:tgtEl>
                                      </p:cBhvr>
                                    </p:animEffect>
                                    <p:animScale>
                                      <p:cBhvr>
                                        <p:cTn id="241" dur="500" autoRev="1" fill="hold"/>
                                        <p:tgtEl>
                                          <p:spTgt spid="92"/>
                                        </p:tgtEl>
                                      </p:cBhvr>
                                      <p:by x="105000" y="105000"/>
                                    </p:animScale>
                                  </p:childTnLst>
                                </p:cTn>
                              </p:par>
                            </p:childTnLst>
                          </p:cTn>
                        </p:par>
                      </p:childTnLst>
                    </p:cTn>
                  </p:par>
                  <p:par>
                    <p:cTn id="242" fill="hold">
                      <p:stCondLst>
                        <p:cond delay="indefinite"/>
                      </p:stCondLst>
                      <p:childTnLst>
                        <p:par>
                          <p:cTn id="243" fill="hold">
                            <p:stCondLst>
                              <p:cond delay="0"/>
                            </p:stCondLst>
                            <p:childTnLst>
                              <p:par>
                                <p:cTn id="244" presetID="18" presetClass="entr" presetSubtype="6" fill="hold" nodeType="clickEffect">
                                  <p:stCondLst>
                                    <p:cond delay="0"/>
                                  </p:stCondLst>
                                  <p:childTnLst>
                                    <p:set>
                                      <p:cBhvr>
                                        <p:cTn id="245" dur="1" fill="hold">
                                          <p:stCondLst>
                                            <p:cond delay="0"/>
                                          </p:stCondLst>
                                        </p:cTn>
                                        <p:tgtEl>
                                          <p:spTgt spid="198"/>
                                        </p:tgtEl>
                                        <p:attrNameLst>
                                          <p:attrName>style.visibility</p:attrName>
                                        </p:attrNameLst>
                                      </p:cBhvr>
                                      <p:to>
                                        <p:strVal val="visible"/>
                                      </p:to>
                                    </p:set>
                                    <p:animEffect transition="in" filter="strips(downRight)">
                                      <p:cBhvr>
                                        <p:cTn id="246" dur="500"/>
                                        <p:tgtEl>
                                          <p:spTgt spid="198"/>
                                        </p:tgtEl>
                                      </p:cBhvr>
                                    </p:animEffect>
                                  </p:childTnLst>
                                </p:cTn>
                              </p:par>
                            </p:childTnLst>
                          </p:cTn>
                        </p:par>
                        <p:par>
                          <p:cTn id="247" fill="hold">
                            <p:stCondLst>
                              <p:cond delay="500"/>
                            </p:stCondLst>
                            <p:childTnLst>
                              <p:par>
                                <p:cTn id="248" presetID="39" presetClass="entr" presetSubtype="0" accel="100000" fill="hold" grpId="0" nodeType="afterEffect">
                                  <p:stCondLst>
                                    <p:cond delay="0"/>
                                  </p:stCondLst>
                                  <p:childTnLst>
                                    <p:set>
                                      <p:cBhvr>
                                        <p:cTn id="249" dur="1" fill="hold">
                                          <p:stCondLst>
                                            <p:cond delay="0"/>
                                          </p:stCondLst>
                                        </p:cTn>
                                        <p:tgtEl>
                                          <p:spTgt spid="153"/>
                                        </p:tgtEl>
                                        <p:attrNameLst>
                                          <p:attrName>style.visibility</p:attrName>
                                        </p:attrNameLst>
                                      </p:cBhvr>
                                      <p:to>
                                        <p:strVal val="visible"/>
                                      </p:to>
                                    </p:set>
                                    <p:anim calcmode="lin" valueType="num">
                                      <p:cBhvr>
                                        <p:cTn id="250" dur="500" fill="hold"/>
                                        <p:tgtEl>
                                          <p:spTgt spid="153"/>
                                        </p:tgtEl>
                                        <p:attrNameLst>
                                          <p:attrName>ppt_h</p:attrName>
                                        </p:attrNameLst>
                                      </p:cBhvr>
                                      <p:tavLst>
                                        <p:tav tm="0">
                                          <p:val>
                                            <p:strVal val="#ppt_h/20"/>
                                          </p:val>
                                        </p:tav>
                                        <p:tav tm="50000">
                                          <p:val>
                                            <p:strVal val="#ppt_h/20"/>
                                          </p:val>
                                        </p:tav>
                                        <p:tav tm="100000">
                                          <p:val>
                                            <p:strVal val="#ppt_h"/>
                                          </p:val>
                                        </p:tav>
                                      </p:tavLst>
                                    </p:anim>
                                    <p:anim calcmode="lin" valueType="num">
                                      <p:cBhvr>
                                        <p:cTn id="251" dur="500" fill="hold"/>
                                        <p:tgtEl>
                                          <p:spTgt spid="153"/>
                                        </p:tgtEl>
                                        <p:attrNameLst>
                                          <p:attrName>ppt_w</p:attrName>
                                        </p:attrNameLst>
                                      </p:cBhvr>
                                      <p:tavLst>
                                        <p:tav tm="0">
                                          <p:val>
                                            <p:strVal val="#ppt_w+.3"/>
                                          </p:val>
                                        </p:tav>
                                        <p:tav tm="50000">
                                          <p:val>
                                            <p:strVal val="#ppt_w+.3"/>
                                          </p:val>
                                        </p:tav>
                                        <p:tav tm="100000">
                                          <p:val>
                                            <p:strVal val="#ppt_w"/>
                                          </p:val>
                                        </p:tav>
                                      </p:tavLst>
                                    </p:anim>
                                    <p:anim calcmode="lin" valueType="num">
                                      <p:cBhvr>
                                        <p:cTn id="252" dur="500" fill="hold"/>
                                        <p:tgtEl>
                                          <p:spTgt spid="153"/>
                                        </p:tgtEl>
                                        <p:attrNameLst>
                                          <p:attrName>ppt_x</p:attrName>
                                        </p:attrNameLst>
                                      </p:cBhvr>
                                      <p:tavLst>
                                        <p:tav tm="0">
                                          <p:val>
                                            <p:strVal val="#ppt_x-.3"/>
                                          </p:val>
                                        </p:tav>
                                        <p:tav tm="50000">
                                          <p:val>
                                            <p:strVal val="#ppt_x"/>
                                          </p:val>
                                        </p:tav>
                                        <p:tav tm="100000">
                                          <p:val>
                                            <p:strVal val="#ppt_x"/>
                                          </p:val>
                                        </p:tav>
                                      </p:tavLst>
                                    </p:anim>
                                    <p:anim calcmode="lin" valueType="num">
                                      <p:cBhvr>
                                        <p:cTn id="253" dur="500" fill="hold"/>
                                        <p:tgtEl>
                                          <p:spTgt spid="153"/>
                                        </p:tgtEl>
                                        <p:attrNameLst>
                                          <p:attrName>ppt_y</p:attrName>
                                        </p:attrNameLst>
                                      </p:cBhvr>
                                      <p:tavLst>
                                        <p:tav tm="0">
                                          <p:val>
                                            <p:strVal val="#ppt_y"/>
                                          </p:val>
                                        </p:tav>
                                        <p:tav tm="100000">
                                          <p:val>
                                            <p:strVal val="#ppt_y"/>
                                          </p:val>
                                        </p:tav>
                                      </p:tavLst>
                                    </p:anim>
                                  </p:childTnLst>
                                </p:cTn>
                              </p:par>
                            </p:childTnLst>
                          </p:cTn>
                        </p:par>
                      </p:childTnLst>
                    </p:cTn>
                  </p:par>
                  <p:par>
                    <p:cTn id="254" fill="hold">
                      <p:stCondLst>
                        <p:cond delay="indefinite"/>
                      </p:stCondLst>
                      <p:childTnLst>
                        <p:par>
                          <p:cTn id="255" fill="hold">
                            <p:stCondLst>
                              <p:cond delay="0"/>
                            </p:stCondLst>
                            <p:childTnLst>
                              <p:par>
                                <p:cTn id="256" presetID="18" presetClass="entr" presetSubtype="6" fill="hold" nodeType="clickEffect">
                                  <p:stCondLst>
                                    <p:cond delay="0"/>
                                  </p:stCondLst>
                                  <p:childTnLst>
                                    <p:set>
                                      <p:cBhvr>
                                        <p:cTn id="257" dur="1" fill="hold">
                                          <p:stCondLst>
                                            <p:cond delay="0"/>
                                          </p:stCondLst>
                                        </p:cTn>
                                        <p:tgtEl>
                                          <p:spTgt spid="14"/>
                                        </p:tgtEl>
                                        <p:attrNameLst>
                                          <p:attrName>style.visibility</p:attrName>
                                        </p:attrNameLst>
                                      </p:cBhvr>
                                      <p:to>
                                        <p:strVal val="visible"/>
                                      </p:to>
                                    </p:set>
                                    <p:animEffect transition="in" filter="strips(downRight)">
                                      <p:cBhvr>
                                        <p:cTn id="258" dur="500"/>
                                        <p:tgtEl>
                                          <p:spTgt spid="14"/>
                                        </p:tgtEl>
                                      </p:cBhvr>
                                    </p:animEffect>
                                  </p:childTnLst>
                                </p:cTn>
                              </p:par>
                            </p:childTnLst>
                          </p:cTn>
                        </p:par>
                        <p:par>
                          <p:cTn id="259" fill="hold">
                            <p:stCondLst>
                              <p:cond delay="500"/>
                            </p:stCondLst>
                            <p:childTnLst>
                              <p:par>
                                <p:cTn id="260" presetID="39" presetClass="entr" presetSubtype="0" accel="100000" fill="hold" grpId="0" nodeType="afterEffect">
                                  <p:stCondLst>
                                    <p:cond delay="0"/>
                                  </p:stCondLst>
                                  <p:childTnLst>
                                    <p:set>
                                      <p:cBhvr>
                                        <p:cTn id="261" dur="1" fill="hold">
                                          <p:stCondLst>
                                            <p:cond delay="0"/>
                                          </p:stCondLst>
                                        </p:cTn>
                                        <p:tgtEl>
                                          <p:spTgt spid="154"/>
                                        </p:tgtEl>
                                        <p:attrNameLst>
                                          <p:attrName>style.visibility</p:attrName>
                                        </p:attrNameLst>
                                      </p:cBhvr>
                                      <p:to>
                                        <p:strVal val="visible"/>
                                      </p:to>
                                    </p:set>
                                    <p:anim calcmode="lin" valueType="num">
                                      <p:cBhvr>
                                        <p:cTn id="262" dur="500" fill="hold"/>
                                        <p:tgtEl>
                                          <p:spTgt spid="154"/>
                                        </p:tgtEl>
                                        <p:attrNameLst>
                                          <p:attrName>ppt_h</p:attrName>
                                        </p:attrNameLst>
                                      </p:cBhvr>
                                      <p:tavLst>
                                        <p:tav tm="0">
                                          <p:val>
                                            <p:strVal val="#ppt_h/20"/>
                                          </p:val>
                                        </p:tav>
                                        <p:tav tm="50000">
                                          <p:val>
                                            <p:strVal val="#ppt_h/20"/>
                                          </p:val>
                                        </p:tav>
                                        <p:tav tm="100000">
                                          <p:val>
                                            <p:strVal val="#ppt_h"/>
                                          </p:val>
                                        </p:tav>
                                      </p:tavLst>
                                    </p:anim>
                                    <p:anim calcmode="lin" valueType="num">
                                      <p:cBhvr>
                                        <p:cTn id="263" dur="500" fill="hold"/>
                                        <p:tgtEl>
                                          <p:spTgt spid="154"/>
                                        </p:tgtEl>
                                        <p:attrNameLst>
                                          <p:attrName>ppt_w</p:attrName>
                                        </p:attrNameLst>
                                      </p:cBhvr>
                                      <p:tavLst>
                                        <p:tav tm="0">
                                          <p:val>
                                            <p:strVal val="#ppt_w+.3"/>
                                          </p:val>
                                        </p:tav>
                                        <p:tav tm="50000">
                                          <p:val>
                                            <p:strVal val="#ppt_w+.3"/>
                                          </p:val>
                                        </p:tav>
                                        <p:tav tm="100000">
                                          <p:val>
                                            <p:strVal val="#ppt_w"/>
                                          </p:val>
                                        </p:tav>
                                      </p:tavLst>
                                    </p:anim>
                                    <p:anim calcmode="lin" valueType="num">
                                      <p:cBhvr>
                                        <p:cTn id="264" dur="500" fill="hold"/>
                                        <p:tgtEl>
                                          <p:spTgt spid="154"/>
                                        </p:tgtEl>
                                        <p:attrNameLst>
                                          <p:attrName>ppt_x</p:attrName>
                                        </p:attrNameLst>
                                      </p:cBhvr>
                                      <p:tavLst>
                                        <p:tav tm="0">
                                          <p:val>
                                            <p:strVal val="#ppt_x-.3"/>
                                          </p:val>
                                        </p:tav>
                                        <p:tav tm="50000">
                                          <p:val>
                                            <p:strVal val="#ppt_x"/>
                                          </p:val>
                                        </p:tav>
                                        <p:tav tm="100000">
                                          <p:val>
                                            <p:strVal val="#ppt_x"/>
                                          </p:val>
                                        </p:tav>
                                      </p:tavLst>
                                    </p:anim>
                                    <p:anim calcmode="lin" valueType="num">
                                      <p:cBhvr>
                                        <p:cTn id="265" dur="500" fill="hold"/>
                                        <p:tgtEl>
                                          <p:spTgt spid="154"/>
                                        </p:tgtEl>
                                        <p:attrNameLst>
                                          <p:attrName>ppt_y</p:attrName>
                                        </p:attrNameLst>
                                      </p:cBhvr>
                                      <p:tavLst>
                                        <p:tav tm="0">
                                          <p:val>
                                            <p:strVal val="#ppt_y"/>
                                          </p:val>
                                        </p:tav>
                                        <p:tav tm="100000">
                                          <p:val>
                                            <p:strVal val="#ppt_y"/>
                                          </p:val>
                                        </p:tav>
                                      </p:tavLst>
                                    </p:anim>
                                  </p:childTnLst>
                                </p:cTn>
                              </p:par>
                            </p:childTnLst>
                          </p:cTn>
                        </p:par>
                      </p:childTnLst>
                    </p:cTn>
                  </p:par>
                  <p:par>
                    <p:cTn id="266" fill="hold">
                      <p:stCondLst>
                        <p:cond delay="indefinite"/>
                      </p:stCondLst>
                      <p:childTnLst>
                        <p:par>
                          <p:cTn id="267" fill="hold">
                            <p:stCondLst>
                              <p:cond delay="0"/>
                            </p:stCondLst>
                            <p:childTnLst>
                              <p:par>
                                <p:cTn id="268" presetID="18" presetClass="entr" presetSubtype="6" fill="hold" nodeType="clickEffect">
                                  <p:stCondLst>
                                    <p:cond delay="0"/>
                                  </p:stCondLst>
                                  <p:childTnLst>
                                    <p:set>
                                      <p:cBhvr>
                                        <p:cTn id="269" dur="1" fill="hold">
                                          <p:stCondLst>
                                            <p:cond delay="0"/>
                                          </p:stCondLst>
                                        </p:cTn>
                                        <p:tgtEl>
                                          <p:spTgt spid="200"/>
                                        </p:tgtEl>
                                        <p:attrNameLst>
                                          <p:attrName>style.visibility</p:attrName>
                                        </p:attrNameLst>
                                      </p:cBhvr>
                                      <p:to>
                                        <p:strVal val="visible"/>
                                      </p:to>
                                    </p:set>
                                    <p:animEffect transition="in" filter="strips(downRight)">
                                      <p:cBhvr>
                                        <p:cTn id="270" dur="500"/>
                                        <p:tgtEl>
                                          <p:spTgt spid="200"/>
                                        </p:tgtEl>
                                      </p:cBhvr>
                                    </p:animEffect>
                                  </p:childTnLst>
                                </p:cTn>
                              </p:par>
                            </p:childTnLst>
                          </p:cTn>
                        </p:par>
                        <p:par>
                          <p:cTn id="271" fill="hold">
                            <p:stCondLst>
                              <p:cond delay="500"/>
                            </p:stCondLst>
                            <p:childTnLst>
                              <p:par>
                                <p:cTn id="272" presetID="39" presetClass="entr" presetSubtype="0" accel="100000" fill="hold" grpId="0" nodeType="afterEffect">
                                  <p:stCondLst>
                                    <p:cond delay="0"/>
                                  </p:stCondLst>
                                  <p:childTnLst>
                                    <p:set>
                                      <p:cBhvr>
                                        <p:cTn id="273" dur="1" fill="hold">
                                          <p:stCondLst>
                                            <p:cond delay="0"/>
                                          </p:stCondLst>
                                        </p:cTn>
                                        <p:tgtEl>
                                          <p:spTgt spid="155"/>
                                        </p:tgtEl>
                                        <p:attrNameLst>
                                          <p:attrName>style.visibility</p:attrName>
                                        </p:attrNameLst>
                                      </p:cBhvr>
                                      <p:to>
                                        <p:strVal val="visible"/>
                                      </p:to>
                                    </p:set>
                                    <p:anim calcmode="lin" valueType="num">
                                      <p:cBhvr>
                                        <p:cTn id="274" dur="500" fill="hold"/>
                                        <p:tgtEl>
                                          <p:spTgt spid="155"/>
                                        </p:tgtEl>
                                        <p:attrNameLst>
                                          <p:attrName>ppt_h</p:attrName>
                                        </p:attrNameLst>
                                      </p:cBhvr>
                                      <p:tavLst>
                                        <p:tav tm="0">
                                          <p:val>
                                            <p:strVal val="#ppt_h/20"/>
                                          </p:val>
                                        </p:tav>
                                        <p:tav tm="50000">
                                          <p:val>
                                            <p:strVal val="#ppt_h/20"/>
                                          </p:val>
                                        </p:tav>
                                        <p:tav tm="100000">
                                          <p:val>
                                            <p:strVal val="#ppt_h"/>
                                          </p:val>
                                        </p:tav>
                                      </p:tavLst>
                                    </p:anim>
                                    <p:anim calcmode="lin" valueType="num">
                                      <p:cBhvr>
                                        <p:cTn id="275" dur="500" fill="hold"/>
                                        <p:tgtEl>
                                          <p:spTgt spid="155"/>
                                        </p:tgtEl>
                                        <p:attrNameLst>
                                          <p:attrName>ppt_w</p:attrName>
                                        </p:attrNameLst>
                                      </p:cBhvr>
                                      <p:tavLst>
                                        <p:tav tm="0">
                                          <p:val>
                                            <p:strVal val="#ppt_w+.3"/>
                                          </p:val>
                                        </p:tav>
                                        <p:tav tm="50000">
                                          <p:val>
                                            <p:strVal val="#ppt_w+.3"/>
                                          </p:val>
                                        </p:tav>
                                        <p:tav tm="100000">
                                          <p:val>
                                            <p:strVal val="#ppt_w"/>
                                          </p:val>
                                        </p:tav>
                                      </p:tavLst>
                                    </p:anim>
                                    <p:anim calcmode="lin" valueType="num">
                                      <p:cBhvr>
                                        <p:cTn id="276" dur="500" fill="hold"/>
                                        <p:tgtEl>
                                          <p:spTgt spid="155"/>
                                        </p:tgtEl>
                                        <p:attrNameLst>
                                          <p:attrName>ppt_x</p:attrName>
                                        </p:attrNameLst>
                                      </p:cBhvr>
                                      <p:tavLst>
                                        <p:tav tm="0">
                                          <p:val>
                                            <p:strVal val="#ppt_x-.3"/>
                                          </p:val>
                                        </p:tav>
                                        <p:tav tm="50000">
                                          <p:val>
                                            <p:strVal val="#ppt_x"/>
                                          </p:val>
                                        </p:tav>
                                        <p:tav tm="100000">
                                          <p:val>
                                            <p:strVal val="#ppt_x"/>
                                          </p:val>
                                        </p:tav>
                                      </p:tavLst>
                                    </p:anim>
                                    <p:anim calcmode="lin" valueType="num">
                                      <p:cBhvr>
                                        <p:cTn id="277" dur="500" fill="hold"/>
                                        <p:tgtEl>
                                          <p:spTgt spid="155"/>
                                        </p:tgtEl>
                                        <p:attrNameLst>
                                          <p:attrName>ppt_y</p:attrName>
                                        </p:attrNameLst>
                                      </p:cBhvr>
                                      <p:tavLst>
                                        <p:tav tm="0">
                                          <p:val>
                                            <p:strVal val="#ppt_y"/>
                                          </p:val>
                                        </p:tav>
                                        <p:tav tm="100000">
                                          <p:val>
                                            <p:strVal val="#ppt_y"/>
                                          </p:val>
                                        </p:tav>
                                      </p:tavLst>
                                    </p:anim>
                                  </p:childTnLst>
                                </p:cTn>
                              </p:par>
                            </p:childTnLst>
                          </p:cTn>
                        </p:par>
                      </p:childTnLst>
                    </p:cTn>
                  </p:par>
                  <p:par>
                    <p:cTn id="278" fill="hold">
                      <p:stCondLst>
                        <p:cond delay="indefinite"/>
                      </p:stCondLst>
                      <p:childTnLst>
                        <p:par>
                          <p:cTn id="279" fill="hold">
                            <p:stCondLst>
                              <p:cond delay="0"/>
                            </p:stCondLst>
                            <p:childTnLst>
                              <p:par>
                                <p:cTn id="280" presetID="18" presetClass="entr" presetSubtype="6" fill="hold" nodeType="clickEffect">
                                  <p:stCondLst>
                                    <p:cond delay="0"/>
                                  </p:stCondLst>
                                  <p:childTnLst>
                                    <p:set>
                                      <p:cBhvr>
                                        <p:cTn id="281" dur="1" fill="hold">
                                          <p:stCondLst>
                                            <p:cond delay="0"/>
                                          </p:stCondLst>
                                        </p:cTn>
                                        <p:tgtEl>
                                          <p:spTgt spid="12"/>
                                        </p:tgtEl>
                                        <p:attrNameLst>
                                          <p:attrName>style.visibility</p:attrName>
                                        </p:attrNameLst>
                                      </p:cBhvr>
                                      <p:to>
                                        <p:strVal val="visible"/>
                                      </p:to>
                                    </p:set>
                                    <p:animEffect transition="in" filter="strips(downRight)">
                                      <p:cBhvr>
                                        <p:cTn id="282" dur="500"/>
                                        <p:tgtEl>
                                          <p:spTgt spid="12"/>
                                        </p:tgtEl>
                                      </p:cBhvr>
                                    </p:animEffect>
                                  </p:childTnLst>
                                </p:cTn>
                              </p:par>
                            </p:childTnLst>
                          </p:cTn>
                        </p:par>
                      </p:childTnLst>
                    </p:cTn>
                  </p:par>
                  <p:par>
                    <p:cTn id="283" fill="hold">
                      <p:stCondLst>
                        <p:cond delay="indefinite"/>
                      </p:stCondLst>
                      <p:childTnLst>
                        <p:par>
                          <p:cTn id="284" fill="hold">
                            <p:stCondLst>
                              <p:cond delay="0"/>
                            </p:stCondLst>
                            <p:childTnLst>
                              <p:par>
                                <p:cTn id="285" presetID="18" presetClass="entr" presetSubtype="9" fill="hold" nodeType="clickEffect">
                                  <p:stCondLst>
                                    <p:cond delay="0"/>
                                  </p:stCondLst>
                                  <p:childTnLst>
                                    <p:set>
                                      <p:cBhvr>
                                        <p:cTn id="286" dur="1" fill="hold">
                                          <p:stCondLst>
                                            <p:cond delay="0"/>
                                          </p:stCondLst>
                                        </p:cTn>
                                        <p:tgtEl>
                                          <p:spTgt spid="205"/>
                                        </p:tgtEl>
                                        <p:attrNameLst>
                                          <p:attrName>style.visibility</p:attrName>
                                        </p:attrNameLst>
                                      </p:cBhvr>
                                      <p:to>
                                        <p:strVal val="visible"/>
                                      </p:to>
                                    </p:set>
                                    <p:animEffect transition="in" filter="strips(upLeft)">
                                      <p:cBhvr>
                                        <p:cTn id="287" dur="500"/>
                                        <p:tgtEl>
                                          <p:spTgt spid="205"/>
                                        </p:tgtEl>
                                      </p:cBhvr>
                                    </p:animEffect>
                                  </p:childTnLst>
                                </p:cTn>
                              </p:par>
                            </p:childTnLst>
                          </p:cTn>
                        </p:par>
                        <p:par>
                          <p:cTn id="288" fill="hold">
                            <p:stCondLst>
                              <p:cond delay="1000"/>
                            </p:stCondLst>
                            <p:childTnLst>
                              <p:par>
                                <p:cTn id="289" presetID="39" presetClass="entr" presetSubtype="0" accel="100000" fill="hold" grpId="0" nodeType="afterEffect">
                                  <p:stCondLst>
                                    <p:cond delay="0"/>
                                  </p:stCondLst>
                                  <p:childTnLst>
                                    <p:set>
                                      <p:cBhvr>
                                        <p:cTn id="290" dur="1" fill="hold">
                                          <p:stCondLst>
                                            <p:cond delay="0"/>
                                          </p:stCondLst>
                                        </p:cTn>
                                        <p:tgtEl>
                                          <p:spTgt spid="94"/>
                                        </p:tgtEl>
                                        <p:attrNameLst>
                                          <p:attrName>style.visibility</p:attrName>
                                        </p:attrNameLst>
                                      </p:cBhvr>
                                      <p:to>
                                        <p:strVal val="visible"/>
                                      </p:to>
                                    </p:set>
                                    <p:anim calcmode="lin" valueType="num">
                                      <p:cBhvr>
                                        <p:cTn id="291" dur="500" fill="hold"/>
                                        <p:tgtEl>
                                          <p:spTgt spid="94"/>
                                        </p:tgtEl>
                                        <p:attrNameLst>
                                          <p:attrName>ppt_h</p:attrName>
                                        </p:attrNameLst>
                                      </p:cBhvr>
                                      <p:tavLst>
                                        <p:tav tm="0">
                                          <p:val>
                                            <p:strVal val="#ppt_h/20"/>
                                          </p:val>
                                        </p:tav>
                                        <p:tav tm="50000">
                                          <p:val>
                                            <p:strVal val="#ppt_h/20"/>
                                          </p:val>
                                        </p:tav>
                                        <p:tav tm="100000">
                                          <p:val>
                                            <p:strVal val="#ppt_h"/>
                                          </p:val>
                                        </p:tav>
                                      </p:tavLst>
                                    </p:anim>
                                    <p:anim calcmode="lin" valueType="num">
                                      <p:cBhvr>
                                        <p:cTn id="292" dur="500" fill="hold"/>
                                        <p:tgtEl>
                                          <p:spTgt spid="94"/>
                                        </p:tgtEl>
                                        <p:attrNameLst>
                                          <p:attrName>ppt_w</p:attrName>
                                        </p:attrNameLst>
                                      </p:cBhvr>
                                      <p:tavLst>
                                        <p:tav tm="0">
                                          <p:val>
                                            <p:strVal val="#ppt_w+.3"/>
                                          </p:val>
                                        </p:tav>
                                        <p:tav tm="50000">
                                          <p:val>
                                            <p:strVal val="#ppt_w+.3"/>
                                          </p:val>
                                        </p:tav>
                                        <p:tav tm="100000">
                                          <p:val>
                                            <p:strVal val="#ppt_w"/>
                                          </p:val>
                                        </p:tav>
                                      </p:tavLst>
                                    </p:anim>
                                    <p:anim calcmode="lin" valueType="num">
                                      <p:cBhvr>
                                        <p:cTn id="293" dur="500" fill="hold"/>
                                        <p:tgtEl>
                                          <p:spTgt spid="94"/>
                                        </p:tgtEl>
                                        <p:attrNameLst>
                                          <p:attrName>ppt_x</p:attrName>
                                        </p:attrNameLst>
                                      </p:cBhvr>
                                      <p:tavLst>
                                        <p:tav tm="0">
                                          <p:val>
                                            <p:strVal val="#ppt_x-.3"/>
                                          </p:val>
                                        </p:tav>
                                        <p:tav tm="50000">
                                          <p:val>
                                            <p:strVal val="#ppt_x"/>
                                          </p:val>
                                        </p:tav>
                                        <p:tav tm="100000">
                                          <p:val>
                                            <p:strVal val="#ppt_x"/>
                                          </p:val>
                                        </p:tav>
                                      </p:tavLst>
                                    </p:anim>
                                    <p:anim calcmode="lin" valueType="num">
                                      <p:cBhvr>
                                        <p:cTn id="294" dur="500" fill="hold"/>
                                        <p:tgtEl>
                                          <p:spTgt spid="94"/>
                                        </p:tgtEl>
                                        <p:attrNameLst>
                                          <p:attrName>ppt_y</p:attrName>
                                        </p:attrNameLst>
                                      </p:cBhvr>
                                      <p:tavLst>
                                        <p:tav tm="0">
                                          <p:val>
                                            <p:strVal val="#ppt_y"/>
                                          </p:val>
                                        </p:tav>
                                        <p:tav tm="100000">
                                          <p:val>
                                            <p:strVal val="#ppt_y"/>
                                          </p:val>
                                        </p:tav>
                                      </p:tavLst>
                                    </p:anim>
                                  </p:childTnLst>
                                </p:cTn>
                              </p:par>
                            </p:childTnLst>
                          </p:cTn>
                        </p:par>
                      </p:childTnLst>
                    </p:cTn>
                  </p:par>
                  <p:par>
                    <p:cTn id="295" fill="hold">
                      <p:stCondLst>
                        <p:cond delay="indefinite"/>
                      </p:stCondLst>
                      <p:childTnLst>
                        <p:par>
                          <p:cTn id="296" fill="hold">
                            <p:stCondLst>
                              <p:cond delay="0"/>
                            </p:stCondLst>
                            <p:childTnLst>
                              <p:par>
                                <p:cTn id="297" presetID="18" presetClass="entr" presetSubtype="9" fill="hold" nodeType="clickEffect">
                                  <p:stCondLst>
                                    <p:cond delay="0"/>
                                  </p:stCondLst>
                                  <p:childTnLst>
                                    <p:set>
                                      <p:cBhvr>
                                        <p:cTn id="298" dur="1" fill="hold">
                                          <p:stCondLst>
                                            <p:cond delay="0"/>
                                          </p:stCondLst>
                                        </p:cTn>
                                        <p:tgtEl>
                                          <p:spTgt spid="98"/>
                                        </p:tgtEl>
                                        <p:attrNameLst>
                                          <p:attrName>style.visibility</p:attrName>
                                        </p:attrNameLst>
                                      </p:cBhvr>
                                      <p:to>
                                        <p:strVal val="visible"/>
                                      </p:to>
                                    </p:set>
                                    <p:animEffect transition="in" filter="strips(upLeft)">
                                      <p:cBhvr>
                                        <p:cTn id="299" dur="500"/>
                                        <p:tgtEl>
                                          <p:spTgt spid="98"/>
                                        </p:tgtEl>
                                      </p:cBhvr>
                                    </p:animEffect>
                                  </p:childTnLst>
                                </p:cTn>
                              </p:par>
                            </p:childTnLst>
                          </p:cTn>
                        </p:par>
                        <p:par>
                          <p:cTn id="300" fill="hold">
                            <p:stCondLst>
                              <p:cond delay="500"/>
                            </p:stCondLst>
                            <p:childTnLst>
                              <p:par>
                                <p:cTn id="301" presetID="39" presetClass="entr" presetSubtype="0" accel="100000" fill="hold" grpId="0" nodeType="afterEffect">
                                  <p:stCondLst>
                                    <p:cond delay="0"/>
                                  </p:stCondLst>
                                  <p:childTnLst>
                                    <p:set>
                                      <p:cBhvr>
                                        <p:cTn id="302" dur="1" fill="hold">
                                          <p:stCondLst>
                                            <p:cond delay="0"/>
                                          </p:stCondLst>
                                        </p:cTn>
                                        <p:tgtEl>
                                          <p:spTgt spid="156"/>
                                        </p:tgtEl>
                                        <p:attrNameLst>
                                          <p:attrName>style.visibility</p:attrName>
                                        </p:attrNameLst>
                                      </p:cBhvr>
                                      <p:to>
                                        <p:strVal val="visible"/>
                                      </p:to>
                                    </p:set>
                                    <p:anim calcmode="lin" valueType="num">
                                      <p:cBhvr>
                                        <p:cTn id="303" dur="500" fill="hold"/>
                                        <p:tgtEl>
                                          <p:spTgt spid="156"/>
                                        </p:tgtEl>
                                        <p:attrNameLst>
                                          <p:attrName>ppt_h</p:attrName>
                                        </p:attrNameLst>
                                      </p:cBhvr>
                                      <p:tavLst>
                                        <p:tav tm="0">
                                          <p:val>
                                            <p:strVal val="#ppt_h/20"/>
                                          </p:val>
                                        </p:tav>
                                        <p:tav tm="50000">
                                          <p:val>
                                            <p:strVal val="#ppt_h/20"/>
                                          </p:val>
                                        </p:tav>
                                        <p:tav tm="100000">
                                          <p:val>
                                            <p:strVal val="#ppt_h"/>
                                          </p:val>
                                        </p:tav>
                                      </p:tavLst>
                                    </p:anim>
                                    <p:anim calcmode="lin" valueType="num">
                                      <p:cBhvr>
                                        <p:cTn id="304" dur="500" fill="hold"/>
                                        <p:tgtEl>
                                          <p:spTgt spid="156"/>
                                        </p:tgtEl>
                                        <p:attrNameLst>
                                          <p:attrName>ppt_w</p:attrName>
                                        </p:attrNameLst>
                                      </p:cBhvr>
                                      <p:tavLst>
                                        <p:tav tm="0">
                                          <p:val>
                                            <p:strVal val="#ppt_w+.3"/>
                                          </p:val>
                                        </p:tav>
                                        <p:tav tm="50000">
                                          <p:val>
                                            <p:strVal val="#ppt_w+.3"/>
                                          </p:val>
                                        </p:tav>
                                        <p:tav tm="100000">
                                          <p:val>
                                            <p:strVal val="#ppt_w"/>
                                          </p:val>
                                        </p:tav>
                                      </p:tavLst>
                                    </p:anim>
                                    <p:anim calcmode="lin" valueType="num">
                                      <p:cBhvr>
                                        <p:cTn id="305" dur="500" fill="hold"/>
                                        <p:tgtEl>
                                          <p:spTgt spid="156"/>
                                        </p:tgtEl>
                                        <p:attrNameLst>
                                          <p:attrName>ppt_x</p:attrName>
                                        </p:attrNameLst>
                                      </p:cBhvr>
                                      <p:tavLst>
                                        <p:tav tm="0">
                                          <p:val>
                                            <p:strVal val="#ppt_x-.3"/>
                                          </p:val>
                                        </p:tav>
                                        <p:tav tm="50000">
                                          <p:val>
                                            <p:strVal val="#ppt_x"/>
                                          </p:val>
                                        </p:tav>
                                        <p:tav tm="100000">
                                          <p:val>
                                            <p:strVal val="#ppt_x"/>
                                          </p:val>
                                        </p:tav>
                                      </p:tavLst>
                                    </p:anim>
                                    <p:anim calcmode="lin" valueType="num">
                                      <p:cBhvr>
                                        <p:cTn id="306" dur="500" fill="hold"/>
                                        <p:tgtEl>
                                          <p:spTgt spid="15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 grpId="0" animBg="1"/>
      <p:bldP spid="9" grpId="0" animBg="1"/>
      <p:bldP spid="10" grpId="0" animBg="1"/>
      <p:bldP spid="11" grpId="0" animBg="1"/>
      <p:bldP spid="22" grpId="0" animBg="1"/>
      <p:bldP spid="23" grpId="0" animBg="1"/>
      <p:bldP spid="23" grpId="1" animBg="1"/>
      <p:bldP spid="27" grpId="0" animBg="1"/>
      <p:bldP spid="37" grpId="0" animBg="1"/>
      <p:bldP spid="38" grpId="0" animBg="1"/>
      <p:bldP spid="39" grpId="0" animBg="1"/>
      <p:bldP spid="39" grpId="1" animBg="1"/>
      <p:bldP spid="72" grpId="0" animBg="1"/>
      <p:bldP spid="73" grpId="0" animBg="1"/>
      <p:bldP spid="74" grpId="0" animBg="1"/>
      <p:bldP spid="74" grpId="1" animBg="1"/>
      <p:bldP spid="153" grpId="0" animBg="1"/>
      <p:bldP spid="154" grpId="0" animBg="1"/>
      <p:bldP spid="155" grpId="0" animBg="1"/>
      <p:bldP spid="156" grpId="0" animBg="1"/>
      <p:bldP spid="122" grpId="0" animBg="1"/>
      <p:bldP spid="138" grpId="0" animBg="1"/>
      <p:bldP spid="138" grpId="1" animBg="1"/>
      <p:bldP spid="142" grpId="0" animBg="1"/>
      <p:bldP spid="9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0"/>
            <a:ext cx="8643998" cy="6858000"/>
          </a:xfrm>
        </p:spPr>
        <p:txBody>
          <a:bodyPr>
            <a:normAutofit/>
          </a:bodyPr>
          <a:lstStyle/>
          <a:p>
            <a:pPr defTabSz="180975">
              <a:buAutoNum type="arabicPeriod"/>
            </a:pPr>
            <a:r>
              <a:rPr lang="en-US" sz="1100" dirty="0" smtClean="0">
                <a:solidFill>
                  <a:schemeClr val="tx1"/>
                </a:solidFill>
              </a:rPr>
              <a:t>- System must be able to validate and verify </a:t>
            </a:r>
            <a:r>
              <a:rPr lang="en-US" sz="1100" dirty="0" err="1" smtClean="0">
                <a:solidFill>
                  <a:schemeClr val="tx1"/>
                </a:solidFill>
              </a:rPr>
              <a:t>conveyancers</a:t>
            </a:r>
            <a:r>
              <a:rPr lang="en-US" sz="1100" dirty="0" smtClean="0">
                <a:solidFill>
                  <a:schemeClr val="tx1"/>
                </a:solidFill>
              </a:rPr>
              <a:t>’ credentials and electronic signature with that in regulation 16 register;					- On  application and compliance with section 37 and section 38 of ECTA  with regard to the accreditation of advanced electronic signatures, </a:t>
            </a:r>
            <a:r>
              <a:rPr lang="en-US" sz="1100" dirty="0" err="1" smtClean="0">
                <a:solidFill>
                  <a:schemeClr val="tx1"/>
                </a:solidFill>
              </a:rPr>
              <a:t>conveyancers</a:t>
            </a:r>
            <a:r>
              <a:rPr lang="en-US" sz="1100" dirty="0" smtClean="0">
                <a:solidFill>
                  <a:schemeClr val="tx1"/>
                </a:solidFill>
              </a:rPr>
              <a:t>, notaries and statutory officers must be registered by the Registrar in the electronic register of </a:t>
            </a:r>
            <a:r>
              <a:rPr lang="en-US" sz="1100" dirty="0" err="1" smtClean="0">
                <a:solidFill>
                  <a:schemeClr val="tx1"/>
                </a:solidFill>
              </a:rPr>
              <a:t>conveyancers</a:t>
            </a:r>
            <a:r>
              <a:rPr lang="en-US" sz="1100" dirty="0" smtClean="0">
                <a:solidFill>
                  <a:schemeClr val="tx1"/>
                </a:solidFill>
              </a:rPr>
              <a:t> (regulation 16)</a:t>
            </a:r>
          </a:p>
          <a:p>
            <a:pPr defTabSz="180975">
              <a:buAutoNum type="arabicPeriod"/>
            </a:pPr>
            <a:r>
              <a:rPr lang="en-US" sz="1100" dirty="0" smtClean="0">
                <a:solidFill>
                  <a:schemeClr val="tx1"/>
                </a:solidFill>
              </a:rPr>
              <a:t>- System must have links to  the Master, Registrar of High Court (interdicts), Registrar of Companies, SARS, Local Authorities, etc</a:t>
            </a:r>
          </a:p>
          <a:p>
            <a:pPr defTabSz="180975">
              <a:buAutoNum type="arabicPeriod"/>
            </a:pPr>
            <a:r>
              <a:rPr lang="en-US" sz="1100" dirty="0" smtClean="0">
                <a:solidFill>
                  <a:schemeClr val="tx1"/>
                </a:solidFill>
              </a:rPr>
              <a:t>Municipal clearances, Home Owners </a:t>
            </a:r>
            <a:r>
              <a:rPr lang="en-US" sz="1100" dirty="0" err="1" smtClean="0">
                <a:solidFill>
                  <a:schemeClr val="tx1"/>
                </a:solidFill>
              </a:rPr>
              <a:t>Assosiation</a:t>
            </a:r>
            <a:r>
              <a:rPr lang="en-US" sz="1100" dirty="0" smtClean="0">
                <a:solidFill>
                  <a:schemeClr val="tx1"/>
                </a:solidFill>
              </a:rPr>
              <a:t> consents, Body Corporate consents &amp; Transfer Duty Receipts  NOT to be scanned in, but </a:t>
            </a:r>
            <a:r>
              <a:rPr lang="en-US" sz="1100" dirty="0" err="1" smtClean="0">
                <a:solidFill>
                  <a:schemeClr val="tx1"/>
                </a:solidFill>
              </a:rPr>
              <a:t>conveyancers</a:t>
            </a:r>
            <a:r>
              <a:rPr lang="en-US" sz="1100" dirty="0" smtClean="0">
                <a:solidFill>
                  <a:schemeClr val="tx1"/>
                </a:solidFill>
              </a:rPr>
              <a:t> furnish certificate that resembles a </a:t>
            </a:r>
            <a:r>
              <a:rPr lang="en-US" sz="1100" dirty="0" err="1" smtClean="0">
                <a:solidFill>
                  <a:schemeClr val="tx1"/>
                </a:solidFill>
              </a:rPr>
              <a:t>sextion</a:t>
            </a:r>
            <a:r>
              <a:rPr lang="en-US" sz="1100" dirty="0" smtClean="0">
                <a:solidFill>
                  <a:schemeClr val="tx1"/>
                </a:solidFill>
              </a:rPr>
              <a:t> 15B(3) certificate </a:t>
            </a:r>
            <a:r>
              <a:rPr lang="en-US" sz="1100" dirty="0" err="1" smtClean="0">
                <a:solidFill>
                  <a:schemeClr val="tx1"/>
                </a:solidFill>
              </a:rPr>
              <a:t>ito</a:t>
            </a:r>
            <a:r>
              <a:rPr lang="en-US" sz="1100" dirty="0" smtClean="0">
                <a:solidFill>
                  <a:schemeClr val="tx1"/>
                </a:solidFill>
              </a:rPr>
              <a:t> the Sectional Titles Act.</a:t>
            </a:r>
          </a:p>
          <a:p>
            <a:pPr defTabSz="180975">
              <a:buAutoNum type="arabicPeriod"/>
            </a:pPr>
            <a:r>
              <a:rPr lang="en-US" sz="1100" dirty="0" smtClean="0">
                <a:solidFill>
                  <a:schemeClr val="tx1"/>
                </a:solidFill>
              </a:rPr>
              <a:t>Supporting documents must be capable of being scanned in and authenticated by </a:t>
            </a:r>
            <a:r>
              <a:rPr lang="en-US" sz="1100" dirty="0" err="1" smtClean="0">
                <a:solidFill>
                  <a:schemeClr val="tx1"/>
                </a:solidFill>
              </a:rPr>
              <a:t>conveyancer’s</a:t>
            </a:r>
            <a:r>
              <a:rPr lang="en-US" sz="1100" dirty="0" smtClean="0">
                <a:solidFill>
                  <a:schemeClr val="tx1"/>
                </a:solidFill>
              </a:rPr>
              <a:t> advanced electronic signature.</a:t>
            </a:r>
          </a:p>
          <a:p>
            <a:pPr defTabSz="180975">
              <a:buFont typeface="Wingdings" pitchFamily="2" charset="2"/>
              <a:buAutoNum type="arabicPeriod"/>
            </a:pPr>
            <a:r>
              <a:rPr lang="en-US" sz="1100" dirty="0" smtClean="0">
                <a:solidFill>
                  <a:schemeClr val="tx1"/>
                </a:solidFill>
              </a:rPr>
              <a:t>- Original paper copies of documents must be filed in </a:t>
            </a:r>
            <a:r>
              <a:rPr lang="en-US" sz="1100" dirty="0" err="1" smtClean="0">
                <a:solidFill>
                  <a:schemeClr val="tx1"/>
                </a:solidFill>
              </a:rPr>
              <a:t>conveyancer’s</a:t>
            </a:r>
            <a:r>
              <a:rPr lang="en-US" sz="1100" dirty="0" smtClean="0">
                <a:solidFill>
                  <a:schemeClr val="tx1"/>
                </a:solidFill>
              </a:rPr>
              <a:t> protocol, similar as provided for under Annexure 6 of the Sectional Title Regulations.	 																																									- A time period will be specified in regulations</a:t>
            </a:r>
          </a:p>
          <a:p>
            <a:pPr defTabSz="180975">
              <a:buFont typeface="Wingdings" pitchFamily="2" charset="2"/>
              <a:buAutoNum type="arabicPeriod"/>
            </a:pPr>
            <a:r>
              <a:rPr lang="en-US" sz="1100" dirty="0" smtClean="0">
                <a:solidFill>
                  <a:schemeClr val="tx1"/>
                </a:solidFill>
              </a:rPr>
              <a:t>- Communicate particulars of simultaneous  transactions through the system prior to </a:t>
            </a:r>
            <a:r>
              <a:rPr lang="en-US" sz="1100" dirty="0" err="1" smtClean="0">
                <a:solidFill>
                  <a:schemeClr val="tx1"/>
                </a:solidFill>
              </a:rPr>
              <a:t>lodgement</a:t>
            </a:r>
            <a:r>
              <a:rPr lang="en-US" sz="1100" dirty="0" smtClean="0">
                <a:solidFill>
                  <a:schemeClr val="tx1"/>
                </a:solidFill>
              </a:rPr>
              <a:t>;															-  Electronic linking based on existing practice;																															- Firm number, file reference, property description, title number, etc. continued with in electronic format;												- File number &amp; firm number will facilitate the electronic payment of fees.</a:t>
            </a:r>
          </a:p>
          <a:p>
            <a:pPr defTabSz="180975">
              <a:buFont typeface="Wingdings" pitchFamily="2" charset="2"/>
              <a:buAutoNum type="arabicPeriod"/>
            </a:pPr>
            <a:r>
              <a:rPr lang="en-US" sz="1100" dirty="0" smtClean="0">
                <a:solidFill>
                  <a:schemeClr val="tx1"/>
                </a:solidFill>
              </a:rPr>
              <a:t>- The owner signs his/her “dynamic signature” on a writing tablet, sealing the document, preventing alteration;											- E-signed documents offer the same level of security as signed paper documents;																				- All Deeds of Transfer, except Deeds of Transfer to be executed by the Registrar, and Mortgage Bonds, including Sectional Bonds, will be executed by the owner, or duly authorized agent, in the presence of  a </a:t>
            </a:r>
            <a:r>
              <a:rPr lang="en-US" sz="1100" dirty="0" err="1" smtClean="0">
                <a:solidFill>
                  <a:schemeClr val="tx1"/>
                </a:solidFill>
              </a:rPr>
              <a:t>conveyancer</a:t>
            </a:r>
            <a:r>
              <a:rPr lang="en-US" sz="1100" dirty="0" smtClean="0">
                <a:solidFill>
                  <a:schemeClr val="tx1"/>
                </a:solidFill>
              </a:rPr>
              <a:t>;																			- The </a:t>
            </a:r>
            <a:r>
              <a:rPr lang="en-US" sz="1100" dirty="0" err="1" smtClean="0">
                <a:solidFill>
                  <a:schemeClr val="tx1"/>
                </a:solidFill>
              </a:rPr>
              <a:t>conveyancer</a:t>
            </a:r>
            <a:r>
              <a:rPr lang="en-US" sz="1100" dirty="0" smtClean="0">
                <a:solidFill>
                  <a:schemeClr val="tx1"/>
                </a:solidFill>
              </a:rPr>
              <a:t> attests the above deeds;																																- </a:t>
            </a:r>
            <a:r>
              <a:rPr lang="en-US" sz="1100" dirty="0" err="1" smtClean="0">
                <a:solidFill>
                  <a:schemeClr val="tx1"/>
                </a:solidFill>
              </a:rPr>
              <a:t>Notarial</a:t>
            </a:r>
            <a:r>
              <a:rPr lang="en-US" sz="1100" dirty="0" smtClean="0">
                <a:solidFill>
                  <a:schemeClr val="tx1"/>
                </a:solidFill>
              </a:rPr>
              <a:t> Deeds are executed  by the parties in the presence of a notary who attests the deeds.</a:t>
            </a:r>
          </a:p>
          <a:p>
            <a:pPr defTabSz="180975">
              <a:buFont typeface="Wingdings" pitchFamily="2" charset="2"/>
              <a:buAutoNum type="arabicPeriod"/>
            </a:pPr>
            <a:endParaRPr lang="en-US" sz="1100" dirty="0" smtClean="0">
              <a:solidFill>
                <a:schemeClr val="tx1"/>
              </a:solidFill>
            </a:endParaRPr>
          </a:p>
          <a:p>
            <a:pPr defTabSz="180975">
              <a:buAutoNum type="arabicPeriod"/>
            </a:pPr>
            <a:endParaRPr lang="en-US" sz="1100" dirty="0" smtClean="0">
              <a:solidFill>
                <a:schemeClr val="tx1"/>
              </a:solidFill>
            </a:endParaRPr>
          </a:p>
          <a:p>
            <a:pPr defTabSz="180975">
              <a:buAutoNum type="arabicPeriod"/>
            </a:pPr>
            <a:endParaRPr lang="en-US" sz="1100" dirty="0" smtClean="0">
              <a:solidFill>
                <a:schemeClr val="tx1"/>
              </a:solidFill>
            </a:endParaRPr>
          </a:p>
          <a:p>
            <a:pPr defTabSz="180975">
              <a:buAutoNum type="arabicPeriod"/>
            </a:pPr>
            <a:endParaRPr lang="en-US" sz="1100" dirty="0" smtClean="0">
              <a:solidFill>
                <a:schemeClr val="tx1"/>
              </a:solidFill>
            </a:endParaRPr>
          </a:p>
          <a:p>
            <a:pPr defTabSz="180975">
              <a:buAutoNum type="arabicPeriod"/>
            </a:pPr>
            <a:endParaRPr lang="en-US" sz="1100" dirty="0">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Rounded Rectangle 3"/>
          <p:cNvSpPr/>
          <p:nvPr/>
        </p:nvSpPr>
        <p:spPr>
          <a:xfrm>
            <a:off x="0" y="0"/>
            <a:ext cx="1714512" cy="2214554"/>
          </a:xfrm>
          <a:prstGeom prst="roundRect">
            <a:avLst/>
          </a:prstGeom>
          <a:solidFill>
            <a:schemeClr val="accent3"/>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u="sng" dirty="0" smtClean="0">
                <a:solidFill>
                  <a:schemeClr val="tx1"/>
                </a:solidFill>
              </a:rPr>
              <a:t>System Function:</a:t>
            </a:r>
          </a:p>
          <a:p>
            <a:pPr defTabSz="265113">
              <a:buFont typeface="Arial" pitchFamily="34" charset="0"/>
              <a:buChar char="•"/>
              <a:tabLst>
                <a:tab pos="88900" algn="l"/>
              </a:tabLst>
            </a:pPr>
            <a:r>
              <a:rPr lang="en-US" sz="1100" dirty="0" smtClean="0">
                <a:solidFill>
                  <a:schemeClr val="tx1"/>
                </a:solidFill>
              </a:rPr>
              <a:t>	Receive Draft Deeds</a:t>
            </a:r>
          </a:p>
          <a:p>
            <a:pPr defTabSz="265113">
              <a:buFont typeface="Arial" pitchFamily="34" charset="0"/>
              <a:buChar char="•"/>
              <a:tabLst>
                <a:tab pos="88900" algn="l"/>
              </a:tabLst>
            </a:pPr>
            <a:r>
              <a:rPr lang="en-US" sz="1100" dirty="0" smtClean="0">
                <a:solidFill>
                  <a:schemeClr val="tx1"/>
                </a:solidFill>
              </a:rPr>
              <a:t> Place date and time 		of lodgment on deeds</a:t>
            </a:r>
          </a:p>
          <a:p>
            <a:pPr defTabSz="265113">
              <a:buFont typeface="Arial" pitchFamily="34" charset="0"/>
              <a:buChar char="•"/>
              <a:tabLst>
                <a:tab pos="88900" algn="l"/>
              </a:tabLst>
            </a:pPr>
            <a:r>
              <a:rPr lang="en-US" sz="1100" dirty="0">
                <a:solidFill>
                  <a:schemeClr val="tx1"/>
                </a:solidFill>
              </a:rPr>
              <a:t>	</a:t>
            </a:r>
            <a:r>
              <a:rPr lang="en-US" sz="1100" dirty="0" smtClean="0">
                <a:solidFill>
                  <a:schemeClr val="tx1"/>
                </a:solidFill>
              </a:rPr>
              <a:t>Validate conveyancer</a:t>
            </a:r>
          </a:p>
          <a:p>
            <a:pPr defTabSz="265113">
              <a:buFont typeface="Arial" pitchFamily="34" charset="0"/>
              <a:buChar char="•"/>
              <a:tabLst>
                <a:tab pos="88900" algn="l"/>
              </a:tabLst>
            </a:pPr>
            <a:r>
              <a:rPr lang="en-US" sz="1100" dirty="0" smtClean="0">
                <a:solidFill>
                  <a:schemeClr val="tx1"/>
                </a:solidFill>
              </a:rPr>
              <a:t> Refuses  lodgement on non-compliance</a:t>
            </a:r>
          </a:p>
          <a:p>
            <a:pPr defTabSz="265113">
              <a:buFont typeface="Arial" pitchFamily="34" charset="0"/>
              <a:buChar char="•"/>
              <a:tabLst>
                <a:tab pos="88900" algn="l"/>
              </a:tabLst>
            </a:pPr>
            <a:r>
              <a:rPr lang="en-US" sz="1100" dirty="0" smtClean="0">
                <a:solidFill>
                  <a:schemeClr val="tx1"/>
                </a:solidFill>
              </a:rPr>
              <a:t>	Link</a:t>
            </a:r>
            <a:r>
              <a:rPr lang="en-US" sz="1100" dirty="0">
                <a:solidFill>
                  <a:schemeClr val="tx1"/>
                </a:solidFill>
              </a:rPr>
              <a:t> </a:t>
            </a:r>
            <a:r>
              <a:rPr lang="en-US" sz="1100" dirty="0" smtClean="0">
                <a:solidFill>
                  <a:schemeClr val="tx1"/>
                </a:solidFill>
              </a:rPr>
              <a:t>simultaneous 	transactions</a:t>
            </a:r>
          </a:p>
          <a:p>
            <a:pPr defTabSz="265113">
              <a:buFont typeface="Arial" pitchFamily="34" charset="0"/>
              <a:buChar char="•"/>
              <a:tabLst>
                <a:tab pos="88900" algn="l"/>
              </a:tabLst>
            </a:pPr>
            <a:r>
              <a:rPr lang="en-US" sz="1100" dirty="0" smtClean="0">
                <a:solidFill>
                  <a:schemeClr val="tx1"/>
                </a:solidFill>
              </a:rPr>
              <a:t>Check for double 	registration</a:t>
            </a:r>
          </a:p>
          <a:p>
            <a:pPr defTabSz="265113">
              <a:buFont typeface="Arial" pitchFamily="34" charset="0"/>
              <a:buChar char="•"/>
              <a:tabLst>
                <a:tab pos="88900" algn="l"/>
              </a:tabLst>
            </a:pPr>
            <a:r>
              <a:rPr lang="en-US" sz="1100" dirty="0" smtClean="0">
                <a:solidFill>
                  <a:schemeClr val="tx1"/>
                </a:solidFill>
              </a:rPr>
              <a:t>Attach id codes to 	deeds</a:t>
            </a:r>
          </a:p>
        </p:txBody>
      </p:sp>
      <p:sp>
        <p:nvSpPr>
          <p:cNvPr id="5" name="Hexagon 4"/>
          <p:cNvSpPr/>
          <p:nvPr/>
        </p:nvSpPr>
        <p:spPr>
          <a:xfrm>
            <a:off x="1857356" y="571480"/>
            <a:ext cx="1000132" cy="571504"/>
          </a:xfrm>
          <a:prstGeom prst="hexagon">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System query?</a:t>
            </a:r>
            <a:endParaRPr lang="en-US" sz="1100" dirty="0"/>
          </a:p>
        </p:txBody>
      </p:sp>
      <p:sp>
        <p:nvSpPr>
          <p:cNvPr id="6" name="Hexagon 5"/>
          <p:cNvSpPr/>
          <p:nvPr/>
        </p:nvSpPr>
        <p:spPr>
          <a:xfrm>
            <a:off x="2143108" y="1714488"/>
            <a:ext cx="1000132" cy="428628"/>
          </a:xfrm>
          <a:prstGeom prst="hexagon">
            <a:avLst/>
          </a:prstGeom>
          <a:solidFill>
            <a:schemeClr val="accent2"/>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Re-</a:t>
            </a:r>
            <a:r>
              <a:rPr lang="en-US" sz="1100" dirty="0" err="1" smtClean="0"/>
              <a:t>lodg</a:t>
            </a:r>
            <a:endParaRPr lang="en-US" sz="1100" dirty="0" smtClean="0"/>
          </a:p>
          <a:p>
            <a:pPr algn="ctr"/>
            <a:r>
              <a:rPr lang="en-US" sz="1100" dirty="0" err="1" smtClean="0"/>
              <a:t>ment</a:t>
            </a:r>
            <a:r>
              <a:rPr lang="en-US" sz="1100" dirty="0" smtClean="0"/>
              <a:t>?</a:t>
            </a:r>
            <a:endParaRPr lang="en-US" sz="1100" dirty="0"/>
          </a:p>
        </p:txBody>
      </p:sp>
      <p:sp>
        <p:nvSpPr>
          <p:cNvPr id="7" name="Hexagon 6"/>
          <p:cNvSpPr/>
          <p:nvPr/>
        </p:nvSpPr>
        <p:spPr>
          <a:xfrm>
            <a:off x="1857356" y="2285992"/>
            <a:ext cx="928694" cy="571504"/>
          </a:xfrm>
          <a:prstGeom prst="hexagon">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Title on e-DRS?</a:t>
            </a:r>
            <a:endParaRPr lang="en-US" sz="1100" dirty="0"/>
          </a:p>
        </p:txBody>
      </p:sp>
      <p:sp>
        <p:nvSpPr>
          <p:cNvPr id="8" name="Hexagon 7"/>
          <p:cNvSpPr/>
          <p:nvPr/>
        </p:nvSpPr>
        <p:spPr>
          <a:xfrm>
            <a:off x="2857488" y="1000108"/>
            <a:ext cx="1071570" cy="571504"/>
          </a:xfrm>
          <a:prstGeom prst="hexagon">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100" dirty="0" smtClean="0"/>
              <a:t>Within prescribed period?</a:t>
            </a:r>
            <a:endParaRPr lang="en-US" sz="1100" dirty="0"/>
          </a:p>
        </p:txBody>
      </p:sp>
      <p:sp>
        <p:nvSpPr>
          <p:cNvPr id="11" name="Rounded Rectangle 10"/>
          <p:cNvSpPr/>
          <p:nvPr/>
        </p:nvSpPr>
        <p:spPr>
          <a:xfrm>
            <a:off x="0" y="2357430"/>
            <a:ext cx="1500166" cy="642942"/>
          </a:xfrm>
          <a:prstGeom prst="round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smtClean="0">
                <a:solidFill>
                  <a:schemeClr val="tx1"/>
                </a:solidFill>
              </a:rPr>
              <a:t>Manual Function:</a:t>
            </a:r>
          </a:p>
          <a:p>
            <a:pPr algn="ctr"/>
            <a:r>
              <a:rPr lang="en-US" sz="1100" dirty="0" smtClean="0">
                <a:solidFill>
                  <a:schemeClr val="tx1"/>
                </a:solidFill>
              </a:rPr>
              <a:t>Scan paper/microfilm copy into e-DRS</a:t>
            </a:r>
          </a:p>
        </p:txBody>
      </p:sp>
      <p:sp>
        <p:nvSpPr>
          <p:cNvPr id="12" name="Rounded Rectangle 11"/>
          <p:cNvSpPr/>
          <p:nvPr/>
        </p:nvSpPr>
        <p:spPr>
          <a:xfrm>
            <a:off x="0" y="3357562"/>
            <a:ext cx="1785918" cy="3500438"/>
          </a:xfrm>
          <a:prstGeom prst="roundRect">
            <a:avLst/>
          </a:prstGeom>
          <a:solidFill>
            <a:schemeClr val="accent3"/>
          </a:solidFill>
          <a:ln w="38100">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u="sng" dirty="0" smtClean="0">
                <a:solidFill>
                  <a:schemeClr val="tx1"/>
                </a:solidFill>
              </a:rPr>
              <a:t>System Function:</a:t>
            </a:r>
          </a:p>
          <a:p>
            <a:pPr algn="ctr"/>
            <a:r>
              <a:rPr lang="en-US" sz="1100" b="1" dirty="0" smtClean="0">
                <a:solidFill>
                  <a:schemeClr val="tx1"/>
                </a:solidFill>
              </a:rPr>
              <a:t>Preliminary Validation of Draft Deeds:</a:t>
            </a:r>
          </a:p>
          <a:p>
            <a:pPr defTabSz="265113">
              <a:buFont typeface="Arial" pitchFamily="34" charset="0"/>
              <a:buChar char="•"/>
              <a:tabLst>
                <a:tab pos="88900" algn="l"/>
              </a:tabLst>
            </a:pPr>
            <a:r>
              <a:rPr lang="en-US" sz="1100" dirty="0" smtClean="0">
                <a:solidFill>
                  <a:schemeClr val="tx1"/>
                </a:solidFill>
              </a:rPr>
              <a:t>	Check for 	encumbrances</a:t>
            </a:r>
          </a:p>
          <a:p>
            <a:pPr defTabSz="265113">
              <a:buFont typeface="Arial" pitchFamily="34" charset="0"/>
              <a:buChar char="•"/>
              <a:tabLst>
                <a:tab pos="88900" algn="l"/>
              </a:tabLst>
            </a:pPr>
            <a:r>
              <a:rPr lang="en-US" sz="1100" dirty="0">
                <a:solidFill>
                  <a:schemeClr val="tx1"/>
                </a:solidFill>
              </a:rPr>
              <a:t>	</a:t>
            </a:r>
            <a:r>
              <a:rPr lang="en-US" sz="1100" dirty="0" smtClean="0">
                <a:solidFill>
                  <a:schemeClr val="tx1"/>
                </a:solidFill>
              </a:rPr>
              <a:t>Compare </a:t>
            </a:r>
            <a:r>
              <a:rPr lang="en-US" sz="1100" dirty="0" err="1" smtClean="0">
                <a:solidFill>
                  <a:schemeClr val="tx1"/>
                </a:solidFill>
              </a:rPr>
              <a:t>inf</a:t>
            </a:r>
            <a:r>
              <a:rPr lang="en-US" sz="1100" dirty="0" smtClean="0">
                <a:solidFill>
                  <a:schemeClr val="tx1"/>
                </a:solidFill>
              </a:rPr>
              <a:t> in draft 	deed with registration 	particulars on e-Title &amp; 	e-DRS database</a:t>
            </a:r>
          </a:p>
          <a:p>
            <a:pPr defTabSz="265113">
              <a:buFont typeface="Arial" pitchFamily="34" charset="0"/>
              <a:buChar char="•"/>
              <a:tabLst>
                <a:tab pos="88900" algn="l"/>
              </a:tabLst>
            </a:pPr>
            <a:r>
              <a:rPr lang="en-US" sz="1100" dirty="0">
                <a:solidFill>
                  <a:schemeClr val="tx1"/>
                </a:solidFill>
              </a:rPr>
              <a:t>	</a:t>
            </a:r>
            <a:r>
              <a:rPr lang="en-US" sz="1100" dirty="0" smtClean="0">
                <a:solidFill>
                  <a:schemeClr val="tx1"/>
                </a:solidFill>
              </a:rPr>
              <a:t>Compare property 	description and extent 	with SG database</a:t>
            </a:r>
          </a:p>
          <a:p>
            <a:pPr defTabSz="265113">
              <a:buFont typeface="Arial" pitchFamily="34" charset="0"/>
              <a:buChar char="•"/>
              <a:tabLst>
                <a:tab pos="88900" algn="l"/>
              </a:tabLst>
            </a:pPr>
            <a:r>
              <a:rPr lang="en-US" sz="1100" dirty="0" smtClean="0">
                <a:solidFill>
                  <a:schemeClr val="tx1"/>
                </a:solidFill>
              </a:rPr>
              <a:t>	Attach generic types 	of endorsements to 	draft deed</a:t>
            </a:r>
          </a:p>
          <a:p>
            <a:pPr defTabSz="265113">
              <a:buFont typeface="Arial" pitchFamily="34" charset="0"/>
              <a:buChar char="•"/>
              <a:tabLst>
                <a:tab pos="88900" algn="l"/>
              </a:tabLst>
            </a:pPr>
            <a:r>
              <a:rPr lang="en-US" sz="1100" dirty="0">
                <a:solidFill>
                  <a:schemeClr val="tx1"/>
                </a:solidFill>
              </a:rPr>
              <a:t>	</a:t>
            </a:r>
            <a:r>
              <a:rPr lang="en-US" sz="1100" b="1" dirty="0" smtClean="0">
                <a:solidFill>
                  <a:schemeClr val="tx1"/>
                </a:solidFill>
              </a:rPr>
              <a:t>Attach warning/note 	to draft deeds of any 	difference, change or 	encumbrance for 	examiners’ attention</a:t>
            </a:r>
          </a:p>
        </p:txBody>
      </p:sp>
      <p:sp>
        <p:nvSpPr>
          <p:cNvPr id="13" name="Rounded Rectangle 12"/>
          <p:cNvSpPr/>
          <p:nvPr/>
        </p:nvSpPr>
        <p:spPr>
          <a:xfrm>
            <a:off x="2143108" y="3857628"/>
            <a:ext cx="1928826" cy="3000372"/>
          </a:xfrm>
          <a:prstGeom prst="round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smtClean="0">
                <a:solidFill>
                  <a:schemeClr val="tx1"/>
                </a:solidFill>
              </a:rPr>
              <a:t>Examiners :</a:t>
            </a:r>
          </a:p>
          <a:p>
            <a:pPr algn="ctr"/>
            <a:r>
              <a:rPr lang="en-US" sz="1100" b="1" dirty="0" smtClean="0">
                <a:solidFill>
                  <a:schemeClr val="tx1"/>
                </a:solidFill>
              </a:rPr>
              <a:t>Attend to, check and validate:</a:t>
            </a:r>
          </a:p>
          <a:p>
            <a:pPr>
              <a:buFont typeface="Arial" pitchFamily="34" charset="0"/>
              <a:buChar char="•"/>
              <a:tabLst>
                <a:tab pos="88900" algn="l"/>
              </a:tabLst>
            </a:pPr>
            <a:r>
              <a:rPr lang="en-US" sz="1100" dirty="0">
                <a:solidFill>
                  <a:schemeClr val="tx1"/>
                </a:solidFill>
              </a:rPr>
              <a:t>	</a:t>
            </a:r>
            <a:r>
              <a:rPr lang="en-US" sz="1100" dirty="0" smtClean="0">
                <a:solidFill>
                  <a:schemeClr val="tx1"/>
                </a:solidFill>
              </a:rPr>
              <a:t>System warning/notes</a:t>
            </a:r>
          </a:p>
          <a:p>
            <a:pPr>
              <a:buFont typeface="Arial" pitchFamily="34" charset="0"/>
              <a:buChar char="•"/>
              <a:tabLst>
                <a:tab pos="88900" algn="l"/>
              </a:tabLst>
            </a:pPr>
            <a:r>
              <a:rPr lang="en-US" sz="1100" dirty="0" smtClean="0">
                <a:solidFill>
                  <a:schemeClr val="tx1"/>
                </a:solidFill>
              </a:rPr>
              <a:t>	New, changed &amp; 	restrictive conditions</a:t>
            </a:r>
          </a:p>
          <a:p>
            <a:pPr>
              <a:buFont typeface="Arial" pitchFamily="34" charset="0"/>
              <a:buChar char="•"/>
              <a:tabLst>
                <a:tab pos="88900" algn="l"/>
              </a:tabLst>
            </a:pPr>
            <a:r>
              <a:rPr lang="en-US" sz="1100" dirty="0" smtClean="0">
                <a:solidFill>
                  <a:schemeClr val="tx1"/>
                </a:solidFill>
              </a:rPr>
              <a:t> 	Flag new restrictive 	conditions</a:t>
            </a:r>
          </a:p>
          <a:p>
            <a:pPr>
              <a:buFont typeface="Arial" pitchFamily="34" charset="0"/>
              <a:buChar char="•"/>
              <a:tabLst>
                <a:tab pos="88900" algn="l"/>
              </a:tabLst>
            </a:pPr>
            <a:r>
              <a:rPr lang="en-US" sz="1100" dirty="0">
                <a:solidFill>
                  <a:schemeClr val="tx1"/>
                </a:solidFill>
              </a:rPr>
              <a:t>	</a:t>
            </a:r>
            <a:r>
              <a:rPr lang="en-US" sz="1100" dirty="0" smtClean="0">
                <a:solidFill>
                  <a:schemeClr val="tx1"/>
                </a:solidFill>
              </a:rPr>
              <a:t>Attach endorsements</a:t>
            </a:r>
          </a:p>
          <a:p>
            <a:pPr>
              <a:buFont typeface="Arial" pitchFamily="34" charset="0"/>
              <a:buChar char="•"/>
              <a:tabLst>
                <a:tab pos="88900" algn="l"/>
              </a:tabLst>
            </a:pPr>
            <a:r>
              <a:rPr lang="en-US" sz="1100" dirty="0">
                <a:solidFill>
                  <a:schemeClr val="tx1"/>
                </a:solidFill>
              </a:rPr>
              <a:t>	</a:t>
            </a:r>
            <a:r>
              <a:rPr lang="en-US" sz="1100" dirty="0" smtClean="0">
                <a:solidFill>
                  <a:schemeClr val="tx1"/>
                </a:solidFill>
              </a:rPr>
              <a:t>Legal capacity of parties</a:t>
            </a:r>
          </a:p>
          <a:p>
            <a:pPr>
              <a:buFont typeface="Arial" pitchFamily="34" charset="0"/>
              <a:buChar char="•"/>
              <a:tabLst>
                <a:tab pos="88900" algn="l"/>
              </a:tabLst>
            </a:pPr>
            <a:r>
              <a:rPr lang="en-US" sz="1100" dirty="0">
                <a:solidFill>
                  <a:schemeClr val="tx1"/>
                </a:solidFill>
              </a:rPr>
              <a:t>	</a:t>
            </a:r>
            <a:r>
              <a:rPr lang="en-US" sz="1100" dirty="0" smtClean="0">
                <a:solidFill>
                  <a:schemeClr val="tx1"/>
                </a:solidFill>
              </a:rPr>
              <a:t>Causa and vesting clause</a:t>
            </a:r>
          </a:p>
          <a:p>
            <a:pPr>
              <a:buFont typeface="Arial" pitchFamily="34" charset="0"/>
              <a:buChar char="•"/>
              <a:tabLst>
                <a:tab pos="88900" algn="l"/>
              </a:tabLst>
            </a:pPr>
            <a:r>
              <a:rPr lang="en-US" sz="1100" dirty="0">
                <a:solidFill>
                  <a:schemeClr val="tx1"/>
                </a:solidFill>
              </a:rPr>
              <a:t>	</a:t>
            </a:r>
            <a:r>
              <a:rPr lang="en-US" sz="1100" dirty="0" smtClean="0">
                <a:solidFill>
                  <a:schemeClr val="tx1"/>
                </a:solidFill>
              </a:rPr>
              <a:t>Supporting documents</a:t>
            </a:r>
          </a:p>
          <a:p>
            <a:pPr>
              <a:buFont typeface="Arial" pitchFamily="34" charset="0"/>
              <a:buChar char="•"/>
              <a:tabLst>
                <a:tab pos="88900" algn="l"/>
              </a:tabLst>
            </a:pPr>
            <a:r>
              <a:rPr lang="en-US" sz="1100" dirty="0">
                <a:solidFill>
                  <a:schemeClr val="tx1"/>
                </a:solidFill>
              </a:rPr>
              <a:t>	</a:t>
            </a:r>
            <a:r>
              <a:rPr lang="en-US" sz="1100" dirty="0" smtClean="0">
                <a:solidFill>
                  <a:schemeClr val="tx1"/>
                </a:solidFill>
              </a:rPr>
              <a:t>Servitudes and other info 	on SG diagrams</a:t>
            </a:r>
          </a:p>
          <a:p>
            <a:pPr>
              <a:buFont typeface="Arial" pitchFamily="34" charset="0"/>
              <a:buChar char="•"/>
              <a:tabLst>
                <a:tab pos="88900" algn="l"/>
              </a:tabLst>
            </a:pPr>
            <a:r>
              <a:rPr lang="en-US" sz="1100" dirty="0" smtClean="0">
                <a:solidFill>
                  <a:schemeClr val="tx1"/>
                </a:solidFill>
              </a:rPr>
              <a:t>	Notes to conveyancers</a:t>
            </a:r>
          </a:p>
          <a:p>
            <a:pPr>
              <a:buFont typeface="Arial" pitchFamily="34" charset="0"/>
              <a:buChar char="•"/>
              <a:tabLst>
                <a:tab pos="88900" algn="l"/>
              </a:tabLst>
            </a:pPr>
            <a:r>
              <a:rPr lang="en-US" sz="1100" b="1" dirty="0" smtClean="0">
                <a:solidFill>
                  <a:schemeClr val="tx1"/>
                </a:solidFill>
              </a:rPr>
              <a:t>Check that rejection 	notes have been 	complied with</a:t>
            </a:r>
          </a:p>
        </p:txBody>
      </p:sp>
      <p:sp>
        <p:nvSpPr>
          <p:cNvPr id="14" name="Rounded Rectangle 13"/>
          <p:cNvSpPr/>
          <p:nvPr/>
        </p:nvSpPr>
        <p:spPr>
          <a:xfrm>
            <a:off x="7643802" y="2786058"/>
            <a:ext cx="1500198" cy="2071702"/>
          </a:xfrm>
          <a:prstGeom prst="roundRect">
            <a:avLst/>
          </a:prstGeom>
          <a:solidFill>
            <a:schemeClr val="accent3"/>
          </a:solidFill>
          <a:ln w="38100">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u="sng" dirty="0" smtClean="0">
                <a:solidFill>
                  <a:schemeClr val="tx1"/>
                </a:solidFill>
              </a:rPr>
              <a:t>System Function:</a:t>
            </a:r>
          </a:p>
          <a:p>
            <a:pPr>
              <a:buFont typeface="Arial" pitchFamily="34" charset="0"/>
              <a:buChar char="•"/>
              <a:tabLst>
                <a:tab pos="88900" algn="l"/>
              </a:tabLst>
            </a:pPr>
            <a:r>
              <a:rPr lang="en-US" sz="1100" dirty="0" smtClean="0">
                <a:solidFill>
                  <a:schemeClr val="tx1"/>
                </a:solidFill>
              </a:rPr>
              <a:t>	Attach Registrar’s e-signature to deeds and docs</a:t>
            </a:r>
          </a:p>
          <a:p>
            <a:pPr>
              <a:buFont typeface="Arial" pitchFamily="34" charset="0"/>
              <a:buChar char="•"/>
              <a:tabLst>
                <a:tab pos="88900" algn="l"/>
              </a:tabLst>
            </a:pPr>
            <a:r>
              <a:rPr lang="en-US" sz="1100" dirty="0">
                <a:solidFill>
                  <a:schemeClr val="tx1"/>
                </a:solidFill>
              </a:rPr>
              <a:t>	</a:t>
            </a:r>
            <a:r>
              <a:rPr lang="en-US" sz="1100" dirty="0" smtClean="0">
                <a:solidFill>
                  <a:schemeClr val="tx1"/>
                </a:solidFill>
              </a:rPr>
              <a:t>Attach nr, date time to deeds &amp; endorsements</a:t>
            </a:r>
          </a:p>
          <a:p>
            <a:pPr>
              <a:buFont typeface="Arial" pitchFamily="34" charset="0"/>
              <a:buChar char="•"/>
              <a:tabLst>
                <a:tab pos="88900" algn="l"/>
              </a:tabLst>
            </a:pPr>
            <a:r>
              <a:rPr lang="en-US" sz="1100" dirty="0">
                <a:solidFill>
                  <a:schemeClr val="tx1"/>
                </a:solidFill>
              </a:rPr>
              <a:t>	</a:t>
            </a:r>
            <a:r>
              <a:rPr lang="en-US" sz="1100" dirty="0" smtClean="0">
                <a:solidFill>
                  <a:schemeClr val="tx1"/>
                </a:solidFill>
              </a:rPr>
              <a:t>Emboss deeds</a:t>
            </a:r>
          </a:p>
          <a:p>
            <a:pPr>
              <a:buFont typeface="Arial" pitchFamily="34" charset="0"/>
              <a:buChar char="•"/>
              <a:tabLst>
                <a:tab pos="88900" algn="l"/>
              </a:tabLst>
            </a:pPr>
            <a:r>
              <a:rPr lang="en-US" sz="1100" dirty="0">
                <a:solidFill>
                  <a:schemeClr val="tx1"/>
                </a:solidFill>
              </a:rPr>
              <a:t>	</a:t>
            </a:r>
            <a:r>
              <a:rPr lang="en-US" sz="1100" dirty="0" smtClean="0">
                <a:solidFill>
                  <a:schemeClr val="tx1"/>
                </a:solidFill>
              </a:rPr>
              <a:t>Update e-DRS</a:t>
            </a:r>
          </a:p>
          <a:p>
            <a:pPr>
              <a:buFont typeface="Arial" pitchFamily="34" charset="0"/>
              <a:buChar char="•"/>
              <a:tabLst>
                <a:tab pos="88900" algn="l"/>
              </a:tabLst>
            </a:pPr>
            <a:r>
              <a:rPr lang="en-US" sz="1100" dirty="0">
                <a:solidFill>
                  <a:schemeClr val="tx1"/>
                </a:solidFill>
              </a:rPr>
              <a:t>	</a:t>
            </a:r>
            <a:r>
              <a:rPr lang="en-US" sz="1100" dirty="0" smtClean="0">
                <a:solidFill>
                  <a:schemeClr val="tx1"/>
                </a:solidFill>
              </a:rPr>
              <a:t>Inform SG &amp; Local Authority</a:t>
            </a:r>
          </a:p>
        </p:txBody>
      </p:sp>
      <p:sp>
        <p:nvSpPr>
          <p:cNvPr id="15" name="Rounded Rectangle 14"/>
          <p:cNvSpPr/>
          <p:nvPr/>
        </p:nvSpPr>
        <p:spPr>
          <a:xfrm>
            <a:off x="7572396" y="5143512"/>
            <a:ext cx="1571604" cy="642942"/>
          </a:xfrm>
          <a:prstGeom prst="roundRect">
            <a:avLst/>
          </a:prstGeom>
          <a:solidFill>
            <a:schemeClr val="accent3"/>
          </a:solidFill>
          <a:ln w="38100">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u="sng" dirty="0" smtClean="0">
                <a:solidFill>
                  <a:schemeClr val="tx1"/>
                </a:solidFill>
              </a:rPr>
              <a:t>System Function:</a:t>
            </a:r>
          </a:p>
          <a:p>
            <a:pPr algn="ctr"/>
            <a:r>
              <a:rPr lang="en-US" sz="1100" b="1" dirty="0" smtClean="0">
                <a:solidFill>
                  <a:schemeClr val="tx1"/>
                </a:solidFill>
              </a:rPr>
              <a:t>Initiate Microfilming</a:t>
            </a:r>
          </a:p>
        </p:txBody>
      </p:sp>
      <p:sp>
        <p:nvSpPr>
          <p:cNvPr id="16" name="Rounded Rectangle 15"/>
          <p:cNvSpPr/>
          <p:nvPr/>
        </p:nvSpPr>
        <p:spPr>
          <a:xfrm>
            <a:off x="7572364" y="6143644"/>
            <a:ext cx="1571636" cy="714356"/>
          </a:xfrm>
          <a:prstGeom prst="roundRect">
            <a:avLst/>
          </a:prstGeom>
          <a:solidFill>
            <a:schemeClr val="accent3"/>
          </a:solidFill>
          <a:ln w="38100">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u="sng" dirty="0" smtClean="0">
                <a:solidFill>
                  <a:schemeClr val="tx1"/>
                </a:solidFill>
              </a:rPr>
              <a:t>System Function:</a:t>
            </a:r>
          </a:p>
          <a:p>
            <a:pPr>
              <a:buFont typeface="Arial" pitchFamily="34" charset="0"/>
              <a:buChar char="•"/>
            </a:pPr>
            <a:r>
              <a:rPr lang="en-US" sz="1100" dirty="0" smtClean="0">
                <a:solidFill>
                  <a:schemeClr val="tx1"/>
                </a:solidFill>
              </a:rPr>
              <a:t> Notify conveyancer</a:t>
            </a:r>
          </a:p>
          <a:p>
            <a:pPr defTabSz="265113">
              <a:buFont typeface="Arial" pitchFamily="34" charset="0"/>
              <a:buChar char="•"/>
              <a:tabLst>
                <a:tab pos="88900" algn="l"/>
              </a:tabLst>
            </a:pPr>
            <a:r>
              <a:rPr lang="en-US" sz="1100" dirty="0" smtClean="0">
                <a:solidFill>
                  <a:schemeClr val="tx1"/>
                </a:solidFill>
              </a:rPr>
              <a:t> Send e-Certificate of      	Registration</a:t>
            </a:r>
          </a:p>
        </p:txBody>
      </p:sp>
      <p:sp>
        <p:nvSpPr>
          <p:cNvPr id="18" name="Rounded Rectangle 17"/>
          <p:cNvSpPr/>
          <p:nvPr/>
        </p:nvSpPr>
        <p:spPr>
          <a:xfrm>
            <a:off x="5929322" y="3286124"/>
            <a:ext cx="1571636" cy="1000132"/>
          </a:xfrm>
          <a:prstGeom prst="round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100" b="1" dirty="0" smtClean="0">
                <a:solidFill>
                  <a:schemeClr val="tx1"/>
                </a:solidFill>
              </a:rPr>
              <a:t>Conveyancer’s </a:t>
            </a:r>
            <a:r>
              <a:rPr lang="en-US" sz="1100" b="1" dirty="0" err="1" smtClean="0">
                <a:solidFill>
                  <a:schemeClr val="tx1"/>
                </a:solidFill>
              </a:rPr>
              <a:t>Func</a:t>
            </a:r>
            <a:r>
              <a:rPr lang="en-US" sz="1100" b="1" dirty="0" smtClean="0">
                <a:solidFill>
                  <a:schemeClr val="tx1"/>
                </a:solidFill>
              </a:rPr>
              <a:t>:</a:t>
            </a:r>
          </a:p>
          <a:p>
            <a:pPr>
              <a:buFont typeface="Arial" pitchFamily="34" charset="0"/>
              <a:buChar char="•"/>
            </a:pPr>
            <a:r>
              <a:rPr lang="en-US" sz="1100" dirty="0" smtClean="0">
                <a:solidFill>
                  <a:schemeClr val="tx1"/>
                </a:solidFill>
              </a:rPr>
              <a:t> Provide authorization for registration</a:t>
            </a:r>
          </a:p>
          <a:p>
            <a:pPr>
              <a:buFont typeface="Arial" pitchFamily="34" charset="0"/>
              <a:buChar char="•"/>
            </a:pPr>
            <a:r>
              <a:rPr lang="en-US" sz="1100" dirty="0" smtClean="0">
                <a:solidFill>
                  <a:schemeClr val="tx1"/>
                </a:solidFill>
              </a:rPr>
              <a:t> Pay fees in D/O acc</a:t>
            </a:r>
          </a:p>
        </p:txBody>
      </p:sp>
      <p:sp>
        <p:nvSpPr>
          <p:cNvPr id="19" name="Rounded Rectangle 18"/>
          <p:cNvSpPr/>
          <p:nvPr/>
        </p:nvSpPr>
        <p:spPr>
          <a:xfrm>
            <a:off x="5857884" y="4572008"/>
            <a:ext cx="1428760" cy="857256"/>
          </a:xfrm>
          <a:prstGeom prst="roundRect">
            <a:avLst/>
          </a:prstGeom>
          <a:solidFill>
            <a:schemeClr val="accent3"/>
          </a:solidFill>
          <a:ln w="38100">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u="sng" dirty="0" smtClean="0">
                <a:solidFill>
                  <a:schemeClr val="tx1"/>
                </a:solidFill>
              </a:rPr>
              <a:t>System Function:</a:t>
            </a:r>
          </a:p>
          <a:p>
            <a:r>
              <a:rPr lang="en-US" sz="1100" dirty="0" smtClean="0">
                <a:solidFill>
                  <a:schemeClr val="tx1"/>
                </a:solidFill>
              </a:rPr>
              <a:t>Store deeds in information in </a:t>
            </a:r>
            <a:r>
              <a:rPr lang="en-US" sz="1100" b="1" dirty="0" smtClean="0">
                <a:solidFill>
                  <a:schemeClr val="tx1"/>
                </a:solidFill>
              </a:rPr>
              <a:t>Holdover Box </a:t>
            </a:r>
            <a:r>
              <a:rPr lang="en-US" sz="1100" dirty="0" smtClean="0">
                <a:solidFill>
                  <a:schemeClr val="tx1"/>
                </a:solidFill>
              </a:rPr>
              <a:t>for prescribed period</a:t>
            </a:r>
          </a:p>
        </p:txBody>
      </p:sp>
      <p:sp>
        <p:nvSpPr>
          <p:cNvPr id="20" name="Rounded Rectangle 19"/>
          <p:cNvSpPr/>
          <p:nvPr/>
        </p:nvSpPr>
        <p:spPr>
          <a:xfrm>
            <a:off x="5857884" y="5857892"/>
            <a:ext cx="1500198" cy="1000108"/>
          </a:xfrm>
          <a:prstGeom prst="roundRect">
            <a:avLst/>
          </a:prstGeom>
          <a:solidFill>
            <a:schemeClr val="accent3"/>
          </a:solidFill>
          <a:ln w="38100">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u="sng" dirty="0" smtClean="0">
                <a:solidFill>
                  <a:schemeClr val="tx1"/>
                </a:solidFill>
              </a:rPr>
              <a:t>System Function:</a:t>
            </a:r>
          </a:p>
          <a:p>
            <a:pPr>
              <a:buFont typeface="Arial" pitchFamily="34" charset="0"/>
              <a:buChar char="•"/>
            </a:pPr>
            <a:r>
              <a:rPr lang="en-US" sz="1100" dirty="0" smtClean="0">
                <a:solidFill>
                  <a:schemeClr val="tx1"/>
                </a:solidFill>
              </a:rPr>
              <a:t>Calculate fees</a:t>
            </a:r>
          </a:p>
          <a:p>
            <a:pPr>
              <a:buFont typeface="Arial" pitchFamily="34" charset="0"/>
              <a:buChar char="•"/>
            </a:pPr>
            <a:r>
              <a:rPr lang="en-US" sz="1100" dirty="0" smtClean="0">
                <a:solidFill>
                  <a:schemeClr val="tx1"/>
                </a:solidFill>
              </a:rPr>
              <a:t>Notify conveyancer deeds fit for registration on payment of fees</a:t>
            </a:r>
          </a:p>
        </p:txBody>
      </p:sp>
      <p:sp>
        <p:nvSpPr>
          <p:cNvPr id="21" name="Rounded Rectangle 20"/>
          <p:cNvSpPr/>
          <p:nvPr/>
        </p:nvSpPr>
        <p:spPr>
          <a:xfrm>
            <a:off x="7786710" y="0"/>
            <a:ext cx="1357290" cy="857232"/>
          </a:xfrm>
          <a:prstGeom prst="roundRect">
            <a:avLst/>
          </a:prstGeom>
          <a:solidFill>
            <a:schemeClr val="accent3"/>
          </a:solidFill>
          <a:ln w="38100">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u="sng" dirty="0" smtClean="0">
                <a:solidFill>
                  <a:schemeClr val="tx1"/>
                </a:solidFill>
              </a:rPr>
              <a:t>System Function:</a:t>
            </a:r>
          </a:p>
          <a:p>
            <a:pPr algn="ctr"/>
            <a:r>
              <a:rPr lang="en-US" sz="1100" dirty="0" smtClean="0">
                <a:solidFill>
                  <a:schemeClr val="tx1"/>
                </a:solidFill>
              </a:rPr>
              <a:t>Refer deed to conveyancer for rectification</a:t>
            </a:r>
          </a:p>
        </p:txBody>
      </p:sp>
      <p:sp>
        <p:nvSpPr>
          <p:cNvPr id="22" name="Rounded Rectangle 21"/>
          <p:cNvSpPr/>
          <p:nvPr/>
        </p:nvSpPr>
        <p:spPr>
          <a:xfrm>
            <a:off x="7715272" y="1142984"/>
            <a:ext cx="1428728" cy="714356"/>
          </a:xfrm>
          <a:prstGeom prst="round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smtClean="0">
                <a:solidFill>
                  <a:schemeClr val="tx1"/>
                </a:solidFill>
              </a:rPr>
              <a:t>Registrar of Deeds:</a:t>
            </a:r>
          </a:p>
          <a:p>
            <a:r>
              <a:rPr lang="en-US" sz="1100" dirty="0" smtClean="0">
                <a:solidFill>
                  <a:schemeClr val="tx1"/>
                </a:solidFill>
              </a:rPr>
              <a:t>Initiate Final Black Booking &amp; Registration</a:t>
            </a:r>
          </a:p>
        </p:txBody>
      </p:sp>
      <p:sp>
        <p:nvSpPr>
          <p:cNvPr id="23" name="Rounded Rectangle 22"/>
          <p:cNvSpPr/>
          <p:nvPr/>
        </p:nvSpPr>
        <p:spPr>
          <a:xfrm>
            <a:off x="5929322" y="785794"/>
            <a:ext cx="1571636" cy="1000108"/>
          </a:xfrm>
          <a:prstGeom prst="roundRect">
            <a:avLst/>
          </a:prstGeom>
          <a:solidFill>
            <a:schemeClr val="accent3"/>
          </a:solidFill>
          <a:ln w="38100">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u="sng" dirty="0" smtClean="0">
                <a:solidFill>
                  <a:schemeClr val="tx1"/>
                </a:solidFill>
              </a:rPr>
              <a:t>System Function:</a:t>
            </a:r>
          </a:p>
          <a:p>
            <a:pPr>
              <a:buFont typeface="Arial" pitchFamily="34" charset="0"/>
              <a:buChar char="•"/>
            </a:pPr>
            <a:r>
              <a:rPr lang="en-US" sz="1100" dirty="0" smtClean="0">
                <a:solidFill>
                  <a:schemeClr val="tx1"/>
                </a:solidFill>
              </a:rPr>
              <a:t> Attach query and notice of intention</a:t>
            </a:r>
          </a:p>
          <a:p>
            <a:pPr>
              <a:buFont typeface="Arial" pitchFamily="34" charset="0"/>
              <a:buChar char="•"/>
            </a:pPr>
            <a:r>
              <a:rPr lang="en-US" sz="1100" dirty="0" smtClean="0">
                <a:solidFill>
                  <a:schemeClr val="tx1"/>
                </a:solidFill>
              </a:rPr>
              <a:t> Store deed’s info in </a:t>
            </a:r>
            <a:r>
              <a:rPr lang="en-US" sz="1100" b="1" dirty="0" smtClean="0">
                <a:solidFill>
                  <a:schemeClr val="tx1"/>
                </a:solidFill>
              </a:rPr>
              <a:t>Reference Box </a:t>
            </a:r>
            <a:r>
              <a:rPr lang="en-US" sz="1100" dirty="0" smtClean="0">
                <a:solidFill>
                  <a:schemeClr val="tx1"/>
                </a:solidFill>
              </a:rPr>
              <a:t> for prescribed period</a:t>
            </a:r>
            <a:endParaRPr lang="en-US" sz="1100" b="1" dirty="0" smtClean="0">
              <a:solidFill>
                <a:schemeClr val="tx1"/>
              </a:solidFill>
            </a:endParaRPr>
          </a:p>
        </p:txBody>
      </p:sp>
      <p:sp>
        <p:nvSpPr>
          <p:cNvPr id="24" name="Hexagon 23"/>
          <p:cNvSpPr/>
          <p:nvPr/>
        </p:nvSpPr>
        <p:spPr>
          <a:xfrm>
            <a:off x="7929586" y="2143116"/>
            <a:ext cx="1214414" cy="428628"/>
          </a:xfrm>
          <a:prstGeom prst="hexagon">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Interdicts?</a:t>
            </a:r>
            <a:endParaRPr lang="en-US" sz="1100" dirty="0"/>
          </a:p>
        </p:txBody>
      </p:sp>
      <p:sp>
        <p:nvSpPr>
          <p:cNvPr id="25" name="Rounded Rectangle 24"/>
          <p:cNvSpPr/>
          <p:nvPr/>
        </p:nvSpPr>
        <p:spPr>
          <a:xfrm>
            <a:off x="4143372" y="785794"/>
            <a:ext cx="1571636" cy="1000132"/>
          </a:xfrm>
          <a:prstGeom prst="roundRect">
            <a:avLst/>
          </a:prstGeom>
          <a:solidFill>
            <a:schemeClr val="accent3"/>
          </a:solidFill>
          <a:ln w="38100">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u="sng" dirty="0" smtClean="0">
                <a:solidFill>
                  <a:schemeClr val="tx1"/>
                </a:solidFill>
              </a:rPr>
              <a:t>System Function:</a:t>
            </a:r>
          </a:p>
          <a:p>
            <a:pPr>
              <a:buFont typeface="Arial" pitchFamily="34" charset="0"/>
              <a:buChar char="•"/>
            </a:pPr>
            <a:r>
              <a:rPr lang="en-US" sz="1100" dirty="0" smtClean="0">
                <a:solidFill>
                  <a:schemeClr val="tx1"/>
                </a:solidFill>
              </a:rPr>
              <a:t> Compare deeds with </a:t>
            </a:r>
            <a:r>
              <a:rPr lang="en-US" sz="1100" dirty="0" err="1" smtClean="0">
                <a:solidFill>
                  <a:schemeClr val="tx1"/>
                </a:solidFill>
              </a:rPr>
              <a:t>inf</a:t>
            </a:r>
            <a:r>
              <a:rPr lang="en-US" sz="1100" dirty="0" smtClean="0">
                <a:solidFill>
                  <a:schemeClr val="tx1"/>
                </a:solidFill>
              </a:rPr>
              <a:t> in Rejection box</a:t>
            </a:r>
          </a:p>
          <a:p>
            <a:pPr>
              <a:buFont typeface="Arial" pitchFamily="34" charset="0"/>
              <a:buChar char="•"/>
            </a:pPr>
            <a:r>
              <a:rPr lang="en-US" sz="1100" dirty="0" smtClean="0">
                <a:solidFill>
                  <a:schemeClr val="tx1"/>
                </a:solidFill>
              </a:rPr>
              <a:t> Refer alterations to examiner</a:t>
            </a:r>
          </a:p>
          <a:p>
            <a:pPr>
              <a:buFont typeface="Arial" pitchFamily="34" charset="0"/>
              <a:buChar char="•"/>
            </a:pPr>
            <a:r>
              <a:rPr lang="en-US" sz="1100" dirty="0" smtClean="0">
                <a:solidFill>
                  <a:schemeClr val="tx1"/>
                </a:solidFill>
              </a:rPr>
              <a:t>Empty Reference box</a:t>
            </a:r>
          </a:p>
        </p:txBody>
      </p:sp>
      <p:sp>
        <p:nvSpPr>
          <p:cNvPr id="26" name="Rounded Rectangle 25"/>
          <p:cNvSpPr/>
          <p:nvPr/>
        </p:nvSpPr>
        <p:spPr>
          <a:xfrm>
            <a:off x="2357422" y="3000372"/>
            <a:ext cx="1428760" cy="642918"/>
          </a:xfrm>
          <a:prstGeom prst="roundRect">
            <a:avLst/>
          </a:prstGeom>
          <a:solidFill>
            <a:schemeClr val="accent3"/>
          </a:solidFill>
          <a:ln w="38100">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u="sng" dirty="0" smtClean="0">
                <a:solidFill>
                  <a:schemeClr val="tx1"/>
                </a:solidFill>
              </a:rPr>
              <a:t>System Function:</a:t>
            </a:r>
          </a:p>
          <a:p>
            <a:pPr algn="ctr"/>
            <a:r>
              <a:rPr lang="en-US" sz="1100" dirty="0" smtClean="0">
                <a:solidFill>
                  <a:schemeClr val="tx1"/>
                </a:solidFill>
              </a:rPr>
              <a:t>Distribute Deeds to Examiners</a:t>
            </a:r>
          </a:p>
        </p:txBody>
      </p:sp>
      <p:sp>
        <p:nvSpPr>
          <p:cNvPr id="27" name="Hexagon 26"/>
          <p:cNvSpPr/>
          <p:nvPr/>
        </p:nvSpPr>
        <p:spPr>
          <a:xfrm>
            <a:off x="6215074" y="2285992"/>
            <a:ext cx="1071570" cy="571504"/>
          </a:xfrm>
          <a:prstGeom prst="hexagon">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Within prescribed period?</a:t>
            </a:r>
            <a:endParaRPr lang="en-US" sz="1100" dirty="0"/>
          </a:p>
        </p:txBody>
      </p:sp>
      <p:sp>
        <p:nvSpPr>
          <p:cNvPr id="28" name="Rounded Rectangle 27"/>
          <p:cNvSpPr/>
          <p:nvPr/>
        </p:nvSpPr>
        <p:spPr>
          <a:xfrm>
            <a:off x="3643306" y="2285992"/>
            <a:ext cx="1000132" cy="642918"/>
          </a:xfrm>
          <a:prstGeom prst="round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smtClean="0">
                <a:solidFill>
                  <a:schemeClr val="tx1"/>
                </a:solidFill>
              </a:rPr>
              <a:t>Monitor, </a:t>
            </a:r>
          </a:p>
          <a:p>
            <a:pPr algn="ctr"/>
            <a:r>
              <a:rPr lang="en-US" sz="1100" b="1" dirty="0" smtClean="0">
                <a:solidFill>
                  <a:schemeClr val="tx1"/>
                </a:solidFill>
              </a:rPr>
              <a:t>Deputy</a:t>
            </a:r>
          </a:p>
          <a:p>
            <a:pPr algn="ctr"/>
            <a:r>
              <a:rPr lang="en-US" sz="1100" b="1" dirty="0" smtClean="0">
                <a:solidFill>
                  <a:schemeClr val="tx1"/>
                </a:solidFill>
              </a:rPr>
              <a:t>Registrar</a:t>
            </a:r>
            <a:endParaRPr lang="en-US" sz="1100" dirty="0" smtClean="0">
              <a:solidFill>
                <a:schemeClr val="tx1"/>
              </a:solidFill>
            </a:endParaRPr>
          </a:p>
        </p:txBody>
      </p:sp>
      <p:sp>
        <p:nvSpPr>
          <p:cNvPr id="29" name="Hexagon 28"/>
          <p:cNvSpPr/>
          <p:nvPr/>
        </p:nvSpPr>
        <p:spPr>
          <a:xfrm>
            <a:off x="3214678" y="1714488"/>
            <a:ext cx="928694" cy="428628"/>
          </a:xfrm>
          <a:prstGeom prst="hexagon">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Appeal?</a:t>
            </a:r>
            <a:endParaRPr lang="en-US" sz="1100" dirty="0"/>
          </a:p>
        </p:txBody>
      </p:sp>
      <p:sp>
        <p:nvSpPr>
          <p:cNvPr id="30" name="Hexagon 29"/>
          <p:cNvSpPr/>
          <p:nvPr/>
        </p:nvSpPr>
        <p:spPr>
          <a:xfrm>
            <a:off x="4857752" y="2214554"/>
            <a:ext cx="1143008" cy="428628"/>
          </a:xfrm>
          <a:prstGeom prst="hexagon">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Successful?</a:t>
            </a:r>
            <a:endParaRPr lang="en-US" sz="1100" dirty="0"/>
          </a:p>
        </p:txBody>
      </p:sp>
      <p:sp>
        <p:nvSpPr>
          <p:cNvPr id="31" name="Hexagon 30"/>
          <p:cNvSpPr/>
          <p:nvPr/>
        </p:nvSpPr>
        <p:spPr>
          <a:xfrm>
            <a:off x="4429124" y="4214818"/>
            <a:ext cx="1071570" cy="428628"/>
          </a:xfrm>
          <a:prstGeom prst="hexagon">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Examiner’s notes?</a:t>
            </a:r>
            <a:endParaRPr lang="en-US" sz="1100" dirty="0"/>
          </a:p>
        </p:txBody>
      </p:sp>
      <p:sp>
        <p:nvSpPr>
          <p:cNvPr id="32" name="Hexagon 31"/>
          <p:cNvSpPr/>
          <p:nvPr/>
        </p:nvSpPr>
        <p:spPr>
          <a:xfrm>
            <a:off x="4500562" y="5143512"/>
            <a:ext cx="928694" cy="428628"/>
          </a:xfrm>
          <a:prstGeom prst="hexagon">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System query?</a:t>
            </a:r>
            <a:endParaRPr lang="en-US" sz="1100" dirty="0"/>
          </a:p>
        </p:txBody>
      </p:sp>
      <p:sp>
        <p:nvSpPr>
          <p:cNvPr id="33" name="Rounded Rectangle 32"/>
          <p:cNvSpPr/>
          <p:nvPr/>
        </p:nvSpPr>
        <p:spPr>
          <a:xfrm>
            <a:off x="4357686" y="3286124"/>
            <a:ext cx="1000132" cy="500066"/>
          </a:xfrm>
          <a:prstGeom prst="round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smtClean="0">
                <a:solidFill>
                  <a:schemeClr val="tx1"/>
                </a:solidFill>
              </a:rPr>
              <a:t>Monitor: </a:t>
            </a:r>
          </a:p>
          <a:p>
            <a:pPr algn="ctr"/>
            <a:r>
              <a:rPr lang="en-US" sz="1100" dirty="0" smtClean="0">
                <a:solidFill>
                  <a:schemeClr val="tx1"/>
                </a:solidFill>
              </a:rPr>
              <a:t>Reject deeds</a:t>
            </a:r>
          </a:p>
        </p:txBody>
      </p:sp>
      <p:sp>
        <p:nvSpPr>
          <p:cNvPr id="34" name="Rounded Rectangle 33"/>
          <p:cNvSpPr/>
          <p:nvPr/>
        </p:nvSpPr>
        <p:spPr>
          <a:xfrm>
            <a:off x="4429124" y="6000768"/>
            <a:ext cx="1000132" cy="500066"/>
          </a:xfrm>
          <a:prstGeom prst="round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smtClean="0">
                <a:solidFill>
                  <a:schemeClr val="tx1"/>
                </a:solidFill>
              </a:rPr>
              <a:t>Monitor: </a:t>
            </a:r>
          </a:p>
          <a:p>
            <a:pPr algn="ctr"/>
            <a:r>
              <a:rPr lang="en-US" sz="1100" dirty="0" smtClean="0">
                <a:solidFill>
                  <a:schemeClr val="tx1"/>
                </a:solidFill>
              </a:rPr>
              <a:t>Pass deeds</a:t>
            </a:r>
          </a:p>
        </p:txBody>
      </p:sp>
      <p:cxnSp>
        <p:nvCxnSpPr>
          <p:cNvPr id="36" name="Straight Arrow Connector 35"/>
          <p:cNvCxnSpPr/>
          <p:nvPr/>
        </p:nvCxnSpPr>
        <p:spPr>
          <a:xfrm rot="5400000" flipH="1" flipV="1">
            <a:off x="1678762" y="1178704"/>
            <a:ext cx="357189" cy="285752"/>
          </a:xfrm>
          <a:prstGeom prst="straightConnector1">
            <a:avLst/>
          </a:prstGeom>
          <a:ln w="28575">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62" name="Straight Arrow Connector 61"/>
          <p:cNvCxnSpPr>
            <a:stCxn id="11" idx="2"/>
          </p:cNvCxnSpPr>
          <p:nvPr/>
        </p:nvCxnSpPr>
        <p:spPr>
          <a:xfrm rot="5400000">
            <a:off x="553621" y="3161100"/>
            <a:ext cx="357190" cy="35735"/>
          </a:xfrm>
          <a:prstGeom prst="straightConnector1">
            <a:avLst/>
          </a:prstGeom>
          <a:ln w="28575">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grpSp>
        <p:nvGrpSpPr>
          <p:cNvPr id="2" name="Group 77"/>
          <p:cNvGrpSpPr/>
          <p:nvPr/>
        </p:nvGrpSpPr>
        <p:grpSpPr>
          <a:xfrm>
            <a:off x="1785918" y="3571876"/>
            <a:ext cx="571504" cy="1572430"/>
            <a:chOff x="1785918" y="3571876"/>
            <a:chExt cx="571504" cy="1572430"/>
          </a:xfrm>
        </p:grpSpPr>
        <p:cxnSp>
          <p:nvCxnSpPr>
            <p:cNvPr id="73" name="Straight Connector 72"/>
            <p:cNvCxnSpPr>
              <a:stCxn id="12" idx="3"/>
            </p:cNvCxnSpPr>
            <p:nvPr/>
          </p:nvCxnSpPr>
          <p:spPr>
            <a:xfrm>
              <a:off x="1785918" y="5107781"/>
              <a:ext cx="142876" cy="35731"/>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5400000" flipH="1" flipV="1">
              <a:off x="1142976" y="4357694"/>
              <a:ext cx="1571636" cy="1588"/>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77" name="Straight Arrow Connector 76"/>
            <p:cNvCxnSpPr/>
            <p:nvPr/>
          </p:nvCxnSpPr>
          <p:spPr>
            <a:xfrm>
              <a:off x="1928794" y="3571876"/>
              <a:ext cx="428628" cy="1588"/>
            </a:xfrm>
            <a:prstGeom prst="straightConnector1">
              <a:avLst/>
            </a:prstGeom>
            <a:ln w="28575">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grpSp>
      <p:cxnSp>
        <p:nvCxnSpPr>
          <p:cNvPr id="88" name="Straight Arrow Connector 87"/>
          <p:cNvCxnSpPr/>
          <p:nvPr/>
        </p:nvCxnSpPr>
        <p:spPr>
          <a:xfrm flipV="1">
            <a:off x="7500958" y="715944"/>
            <a:ext cx="357190" cy="141288"/>
          </a:xfrm>
          <a:prstGeom prst="straightConnector1">
            <a:avLst/>
          </a:prstGeom>
          <a:ln w="28575">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93" name="Straight Arrow Connector 92"/>
          <p:cNvCxnSpPr/>
          <p:nvPr/>
        </p:nvCxnSpPr>
        <p:spPr>
          <a:xfrm>
            <a:off x="5643570" y="1071546"/>
            <a:ext cx="357190" cy="1588"/>
          </a:xfrm>
          <a:prstGeom prst="straightConnector1">
            <a:avLst/>
          </a:prstGeom>
          <a:ln w="28575">
            <a:solidFill>
              <a:schemeClr val="accent3">
                <a:lumMod val="75000"/>
              </a:schemeClr>
            </a:solidFill>
            <a:headEnd type="arrow"/>
            <a:tailEnd type="arrow"/>
          </a:ln>
        </p:spPr>
        <p:style>
          <a:lnRef idx="1">
            <a:schemeClr val="accent1"/>
          </a:lnRef>
          <a:fillRef idx="0">
            <a:schemeClr val="accent1"/>
          </a:fillRef>
          <a:effectRef idx="0">
            <a:schemeClr val="accent1"/>
          </a:effectRef>
          <a:fontRef idx="minor">
            <a:schemeClr val="tx1"/>
          </a:fontRef>
        </p:style>
      </p:cxnSp>
      <p:grpSp>
        <p:nvGrpSpPr>
          <p:cNvPr id="3" name="Group 117"/>
          <p:cNvGrpSpPr/>
          <p:nvPr/>
        </p:nvGrpSpPr>
        <p:grpSpPr>
          <a:xfrm>
            <a:off x="4071934" y="1785926"/>
            <a:ext cx="786612" cy="215902"/>
            <a:chOff x="4143372" y="1571612"/>
            <a:chExt cx="786612" cy="215902"/>
          </a:xfrm>
        </p:grpSpPr>
        <p:cxnSp>
          <p:nvCxnSpPr>
            <p:cNvPr id="115" name="Straight Connector 114"/>
            <p:cNvCxnSpPr/>
            <p:nvPr/>
          </p:nvCxnSpPr>
          <p:spPr>
            <a:xfrm rot="5400000">
              <a:off x="4822033" y="1678769"/>
              <a:ext cx="215108" cy="794"/>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7" name="Straight Arrow Connector 116"/>
            <p:cNvCxnSpPr/>
            <p:nvPr/>
          </p:nvCxnSpPr>
          <p:spPr>
            <a:xfrm rot="10800000">
              <a:off x="4143372" y="1785926"/>
              <a:ext cx="785818" cy="1588"/>
            </a:xfrm>
            <a:prstGeom prst="straightConnector1">
              <a:avLst/>
            </a:prstGeom>
            <a:ln w="28575">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grpSp>
      <p:cxnSp>
        <p:nvCxnSpPr>
          <p:cNvPr id="129" name="Straight Arrow Connector 128"/>
          <p:cNvCxnSpPr/>
          <p:nvPr/>
        </p:nvCxnSpPr>
        <p:spPr>
          <a:xfrm>
            <a:off x="4643438" y="2571744"/>
            <a:ext cx="285752" cy="1588"/>
          </a:xfrm>
          <a:prstGeom prst="straightConnector1">
            <a:avLst/>
          </a:prstGeom>
          <a:ln w="28575">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grpSp>
        <p:nvGrpSpPr>
          <p:cNvPr id="9" name="Group 137"/>
          <p:cNvGrpSpPr/>
          <p:nvPr/>
        </p:nvGrpSpPr>
        <p:grpSpPr>
          <a:xfrm>
            <a:off x="4071934" y="4644240"/>
            <a:ext cx="572298" cy="714380"/>
            <a:chOff x="4071934" y="4644240"/>
            <a:chExt cx="572298" cy="714380"/>
          </a:xfrm>
        </p:grpSpPr>
        <p:cxnSp>
          <p:nvCxnSpPr>
            <p:cNvPr id="131" name="Straight Connector 130"/>
            <p:cNvCxnSpPr>
              <a:stCxn id="13" idx="3"/>
            </p:cNvCxnSpPr>
            <p:nvPr/>
          </p:nvCxnSpPr>
          <p:spPr>
            <a:xfrm>
              <a:off x="4071934" y="5357814"/>
              <a:ext cx="285752" cy="12"/>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3" name="Straight Connector 132"/>
            <p:cNvCxnSpPr/>
            <p:nvPr/>
          </p:nvCxnSpPr>
          <p:spPr>
            <a:xfrm rot="5400000" flipH="1" flipV="1">
              <a:off x="4143372" y="5143512"/>
              <a:ext cx="428628" cy="1588"/>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5" name="Straight Connector 134"/>
            <p:cNvCxnSpPr/>
            <p:nvPr/>
          </p:nvCxnSpPr>
          <p:spPr>
            <a:xfrm>
              <a:off x="4357686" y="4929198"/>
              <a:ext cx="285752" cy="1588"/>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7" name="Straight Arrow Connector 136"/>
            <p:cNvCxnSpPr/>
            <p:nvPr/>
          </p:nvCxnSpPr>
          <p:spPr>
            <a:xfrm rot="5400000" flipH="1" flipV="1">
              <a:off x="4500562" y="4786322"/>
              <a:ext cx="285752" cy="1588"/>
            </a:xfrm>
            <a:prstGeom prst="straightConnector1">
              <a:avLst/>
            </a:prstGeom>
            <a:ln w="28575">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grpSp>
      <p:cxnSp>
        <p:nvCxnSpPr>
          <p:cNvPr id="146" name="Straight Arrow Connector 145"/>
          <p:cNvCxnSpPr/>
          <p:nvPr/>
        </p:nvCxnSpPr>
        <p:spPr>
          <a:xfrm>
            <a:off x="5429256" y="6429396"/>
            <a:ext cx="428628" cy="1588"/>
          </a:xfrm>
          <a:prstGeom prst="straightConnector1">
            <a:avLst/>
          </a:prstGeom>
          <a:ln w="28575">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grpSp>
        <p:nvGrpSpPr>
          <p:cNvPr id="10" name="Group 153"/>
          <p:cNvGrpSpPr/>
          <p:nvPr/>
        </p:nvGrpSpPr>
        <p:grpSpPr>
          <a:xfrm>
            <a:off x="5429256" y="2643182"/>
            <a:ext cx="285752" cy="3572694"/>
            <a:chOff x="5286380" y="2643976"/>
            <a:chExt cx="285752" cy="3572694"/>
          </a:xfrm>
        </p:grpSpPr>
        <p:cxnSp>
          <p:nvCxnSpPr>
            <p:cNvPr id="150" name="Straight Connector 149"/>
            <p:cNvCxnSpPr/>
            <p:nvPr/>
          </p:nvCxnSpPr>
          <p:spPr>
            <a:xfrm rot="5400000">
              <a:off x="3785785" y="4429529"/>
              <a:ext cx="3571900" cy="794"/>
            </a:xfrm>
            <a:prstGeom prst="line">
              <a:avLst/>
            </a:prstGeom>
            <a:ln w="28575">
              <a:solidFill>
                <a:schemeClr val="bg2">
                  <a:lumMod val="10000"/>
                </a:schemeClr>
              </a:solidFill>
            </a:ln>
          </p:spPr>
          <p:style>
            <a:lnRef idx="1">
              <a:schemeClr val="accent1"/>
            </a:lnRef>
            <a:fillRef idx="0">
              <a:schemeClr val="accent1"/>
            </a:fillRef>
            <a:effectRef idx="0">
              <a:schemeClr val="accent1"/>
            </a:effectRef>
            <a:fontRef idx="minor">
              <a:schemeClr val="tx1"/>
            </a:fontRef>
          </p:style>
        </p:cxnSp>
        <p:cxnSp>
          <p:nvCxnSpPr>
            <p:cNvPr id="153" name="Straight Arrow Connector 152"/>
            <p:cNvCxnSpPr/>
            <p:nvPr/>
          </p:nvCxnSpPr>
          <p:spPr>
            <a:xfrm rot="10800000">
              <a:off x="5286380" y="6215876"/>
              <a:ext cx="285752" cy="794"/>
            </a:xfrm>
            <a:prstGeom prst="straightConnector1">
              <a:avLst/>
            </a:prstGeom>
            <a:ln w="28575">
              <a:solidFill>
                <a:schemeClr val="bg2">
                  <a:lumMod val="10000"/>
                </a:schemeClr>
              </a:solidFill>
              <a:tailEnd type="arrow"/>
            </a:ln>
          </p:spPr>
          <p:style>
            <a:lnRef idx="1">
              <a:schemeClr val="accent1"/>
            </a:lnRef>
            <a:fillRef idx="0">
              <a:schemeClr val="accent1"/>
            </a:fillRef>
            <a:effectRef idx="0">
              <a:schemeClr val="accent1"/>
            </a:effectRef>
            <a:fontRef idx="minor">
              <a:schemeClr val="tx1"/>
            </a:fontRef>
          </p:style>
        </p:cxnSp>
      </p:grpSp>
      <p:cxnSp>
        <p:nvCxnSpPr>
          <p:cNvPr id="165" name="Straight Arrow Connector 164"/>
          <p:cNvCxnSpPr/>
          <p:nvPr/>
        </p:nvCxnSpPr>
        <p:spPr>
          <a:xfrm rot="5400000" flipH="1" flipV="1">
            <a:off x="5715405" y="5643181"/>
            <a:ext cx="428628" cy="794"/>
          </a:xfrm>
          <a:prstGeom prst="straightConnector1">
            <a:avLst/>
          </a:prstGeom>
          <a:ln w="28575">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68" name="Straight Arrow Connector 167"/>
          <p:cNvCxnSpPr/>
          <p:nvPr/>
        </p:nvCxnSpPr>
        <p:spPr>
          <a:xfrm rot="5400000" flipH="1" flipV="1">
            <a:off x="6287306" y="4428338"/>
            <a:ext cx="285752" cy="1588"/>
          </a:xfrm>
          <a:prstGeom prst="straightConnector1">
            <a:avLst/>
          </a:prstGeom>
          <a:ln w="28575">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grpSp>
        <p:nvGrpSpPr>
          <p:cNvPr id="17" name="Group 174"/>
          <p:cNvGrpSpPr/>
          <p:nvPr/>
        </p:nvGrpSpPr>
        <p:grpSpPr>
          <a:xfrm>
            <a:off x="6357156" y="2858290"/>
            <a:ext cx="287340" cy="428628"/>
            <a:chOff x="6357156" y="2858290"/>
            <a:chExt cx="287340" cy="428628"/>
          </a:xfrm>
        </p:grpSpPr>
        <p:cxnSp>
          <p:nvCxnSpPr>
            <p:cNvPr id="170" name="Straight Connector 169"/>
            <p:cNvCxnSpPr/>
            <p:nvPr/>
          </p:nvCxnSpPr>
          <p:spPr>
            <a:xfrm rot="5400000" flipH="1" flipV="1">
              <a:off x="6286512" y="3214686"/>
              <a:ext cx="142876" cy="1588"/>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2" name="Straight Connector 171"/>
            <p:cNvCxnSpPr/>
            <p:nvPr/>
          </p:nvCxnSpPr>
          <p:spPr>
            <a:xfrm>
              <a:off x="6357950" y="3143248"/>
              <a:ext cx="285752" cy="1588"/>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4" name="Straight Arrow Connector 173"/>
            <p:cNvCxnSpPr/>
            <p:nvPr/>
          </p:nvCxnSpPr>
          <p:spPr>
            <a:xfrm rot="5400000" flipH="1" flipV="1">
              <a:off x="6500826" y="3000372"/>
              <a:ext cx="285752" cy="1588"/>
            </a:xfrm>
            <a:prstGeom prst="straightConnector1">
              <a:avLst/>
            </a:prstGeom>
            <a:ln w="28575">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grpSp>
      <p:cxnSp>
        <p:nvCxnSpPr>
          <p:cNvPr id="185" name="Straight Arrow Connector 184"/>
          <p:cNvCxnSpPr/>
          <p:nvPr/>
        </p:nvCxnSpPr>
        <p:spPr>
          <a:xfrm rot="5400000">
            <a:off x="8144694" y="1999446"/>
            <a:ext cx="285752" cy="1588"/>
          </a:xfrm>
          <a:prstGeom prst="straightConnector1">
            <a:avLst/>
          </a:prstGeom>
          <a:ln w="28575">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91" name="Straight Arrow Connector 190"/>
          <p:cNvCxnSpPr/>
          <p:nvPr/>
        </p:nvCxnSpPr>
        <p:spPr>
          <a:xfrm rot="5400000">
            <a:off x="8216132" y="4999842"/>
            <a:ext cx="285752" cy="1588"/>
          </a:xfrm>
          <a:prstGeom prst="straightConnector1">
            <a:avLst/>
          </a:prstGeom>
          <a:ln w="28575">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93" name="Straight Arrow Connector 192"/>
          <p:cNvCxnSpPr>
            <a:stCxn id="15" idx="2"/>
          </p:cNvCxnSpPr>
          <p:nvPr/>
        </p:nvCxnSpPr>
        <p:spPr>
          <a:xfrm rot="16200000" flipH="1">
            <a:off x="8179611" y="5965041"/>
            <a:ext cx="357190" cy="16"/>
          </a:xfrm>
          <a:prstGeom prst="straightConnector1">
            <a:avLst/>
          </a:prstGeom>
          <a:ln w="28575">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96" name="Straight Arrow Connector 195"/>
          <p:cNvCxnSpPr/>
          <p:nvPr/>
        </p:nvCxnSpPr>
        <p:spPr>
          <a:xfrm rot="16200000" flipV="1">
            <a:off x="7286644" y="5715016"/>
            <a:ext cx="470475" cy="470475"/>
          </a:xfrm>
          <a:prstGeom prst="straightConnector1">
            <a:avLst/>
          </a:prstGeom>
          <a:ln w="28575">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98" name="Straight Arrow Connector 197"/>
          <p:cNvCxnSpPr/>
          <p:nvPr/>
        </p:nvCxnSpPr>
        <p:spPr>
          <a:xfrm flipV="1">
            <a:off x="6000760" y="5715016"/>
            <a:ext cx="256161" cy="184723"/>
          </a:xfrm>
          <a:prstGeom prst="straightConnector1">
            <a:avLst/>
          </a:prstGeom>
          <a:ln w="28575">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grpSp>
        <p:nvGrpSpPr>
          <p:cNvPr id="35" name="Group 204"/>
          <p:cNvGrpSpPr/>
          <p:nvPr/>
        </p:nvGrpSpPr>
        <p:grpSpPr>
          <a:xfrm>
            <a:off x="7215206" y="4286256"/>
            <a:ext cx="215108" cy="1287472"/>
            <a:chOff x="7215206" y="4286256"/>
            <a:chExt cx="215108" cy="1287472"/>
          </a:xfrm>
        </p:grpSpPr>
        <p:cxnSp>
          <p:nvCxnSpPr>
            <p:cNvPr id="200" name="Straight Connector 199"/>
            <p:cNvCxnSpPr/>
            <p:nvPr/>
          </p:nvCxnSpPr>
          <p:spPr>
            <a:xfrm>
              <a:off x="7215206" y="5572140"/>
              <a:ext cx="214314" cy="1588"/>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2" name="Straight Connector 201"/>
            <p:cNvCxnSpPr/>
            <p:nvPr/>
          </p:nvCxnSpPr>
          <p:spPr>
            <a:xfrm rot="5400000" flipH="1" flipV="1">
              <a:off x="6822297" y="4964917"/>
              <a:ext cx="1214446" cy="1588"/>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4" name="Straight Arrow Connector 203"/>
            <p:cNvCxnSpPr/>
            <p:nvPr/>
          </p:nvCxnSpPr>
          <p:spPr>
            <a:xfrm rot="5400000" flipH="1" flipV="1">
              <a:off x="7393007" y="4321975"/>
              <a:ext cx="72232" cy="794"/>
            </a:xfrm>
            <a:prstGeom prst="straightConnector1">
              <a:avLst/>
            </a:prstGeom>
            <a:ln w="28575">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grpSp>
      <p:cxnSp>
        <p:nvCxnSpPr>
          <p:cNvPr id="210" name="Straight Arrow Connector 209"/>
          <p:cNvCxnSpPr>
            <a:endCxn id="199" idx="6"/>
          </p:cNvCxnSpPr>
          <p:nvPr/>
        </p:nvCxnSpPr>
        <p:spPr>
          <a:xfrm rot="10800000" flipV="1">
            <a:off x="6215074" y="357164"/>
            <a:ext cx="1643074" cy="71440"/>
          </a:xfrm>
          <a:prstGeom prst="straightConnector1">
            <a:avLst/>
          </a:prstGeom>
          <a:ln w="28575">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12" name="Straight Arrow Connector 211"/>
          <p:cNvCxnSpPr>
            <a:stCxn id="199" idx="2"/>
          </p:cNvCxnSpPr>
          <p:nvPr/>
        </p:nvCxnSpPr>
        <p:spPr>
          <a:xfrm rot="10800000">
            <a:off x="1714480" y="428582"/>
            <a:ext cx="2286016" cy="23"/>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p:nvPr/>
        </p:nvCxnSpPr>
        <p:spPr>
          <a:xfrm>
            <a:off x="2714612" y="642918"/>
            <a:ext cx="5072098" cy="12"/>
          </a:xfrm>
          <a:prstGeom prst="straightConnector1">
            <a:avLst/>
          </a:prstGeom>
          <a:ln w="28575">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256" name="TextBox 255"/>
          <p:cNvSpPr txBox="1"/>
          <p:nvPr/>
        </p:nvSpPr>
        <p:spPr>
          <a:xfrm>
            <a:off x="3643306" y="428604"/>
            <a:ext cx="428628" cy="276999"/>
          </a:xfrm>
          <a:prstGeom prst="rect">
            <a:avLst/>
          </a:prstGeom>
          <a:noFill/>
        </p:spPr>
        <p:txBody>
          <a:bodyPr wrap="square" rtlCol="0">
            <a:spAutoFit/>
          </a:bodyPr>
          <a:lstStyle/>
          <a:p>
            <a:r>
              <a:rPr lang="en-US" sz="1200" b="1" dirty="0" smtClean="0"/>
              <a:t>Yes</a:t>
            </a:r>
            <a:endParaRPr lang="en-US" sz="1200" b="1" dirty="0"/>
          </a:p>
        </p:txBody>
      </p:sp>
      <p:grpSp>
        <p:nvGrpSpPr>
          <p:cNvPr id="37" name="Group 310"/>
          <p:cNvGrpSpPr/>
          <p:nvPr/>
        </p:nvGrpSpPr>
        <p:grpSpPr>
          <a:xfrm>
            <a:off x="3786182" y="1000108"/>
            <a:ext cx="428628" cy="287340"/>
            <a:chOff x="3786182" y="1000108"/>
            <a:chExt cx="428628" cy="287340"/>
          </a:xfrm>
        </p:grpSpPr>
        <p:cxnSp>
          <p:nvCxnSpPr>
            <p:cNvPr id="86" name="Straight Arrow Connector 85"/>
            <p:cNvCxnSpPr>
              <a:stCxn id="8" idx="0"/>
            </p:cNvCxnSpPr>
            <p:nvPr/>
          </p:nvCxnSpPr>
          <p:spPr>
            <a:xfrm>
              <a:off x="3929058" y="1285860"/>
              <a:ext cx="214314" cy="1588"/>
            </a:xfrm>
            <a:prstGeom prst="straightConnector1">
              <a:avLst/>
            </a:prstGeom>
            <a:ln w="28575">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259" name="TextBox 258"/>
            <p:cNvSpPr txBox="1"/>
            <p:nvPr/>
          </p:nvSpPr>
          <p:spPr>
            <a:xfrm>
              <a:off x="3786182" y="1000108"/>
              <a:ext cx="428628" cy="276999"/>
            </a:xfrm>
            <a:prstGeom prst="rect">
              <a:avLst/>
            </a:prstGeom>
            <a:noFill/>
          </p:spPr>
          <p:txBody>
            <a:bodyPr wrap="square" rtlCol="0">
              <a:spAutoFit/>
            </a:bodyPr>
            <a:lstStyle/>
            <a:p>
              <a:r>
                <a:rPr lang="en-US" sz="1200" b="1" dirty="0" smtClean="0"/>
                <a:t>Yes</a:t>
              </a:r>
              <a:endParaRPr lang="en-US" sz="1200" b="1" dirty="0"/>
            </a:p>
          </p:txBody>
        </p:sp>
      </p:grpSp>
      <p:grpSp>
        <p:nvGrpSpPr>
          <p:cNvPr id="38" name="Group 297"/>
          <p:cNvGrpSpPr/>
          <p:nvPr/>
        </p:nvGrpSpPr>
        <p:grpSpPr>
          <a:xfrm>
            <a:off x="3357554" y="2143116"/>
            <a:ext cx="428628" cy="500860"/>
            <a:chOff x="3428992" y="2143116"/>
            <a:chExt cx="428628" cy="500860"/>
          </a:xfrm>
        </p:grpSpPr>
        <p:grpSp>
          <p:nvGrpSpPr>
            <p:cNvPr id="39" name="Group 126"/>
            <p:cNvGrpSpPr/>
            <p:nvPr/>
          </p:nvGrpSpPr>
          <p:grpSpPr>
            <a:xfrm>
              <a:off x="3499636" y="2143910"/>
              <a:ext cx="215108" cy="500066"/>
              <a:chOff x="3499636" y="2216142"/>
              <a:chExt cx="215108" cy="500066"/>
            </a:xfrm>
          </p:grpSpPr>
          <p:cxnSp>
            <p:nvCxnSpPr>
              <p:cNvPr id="120" name="Straight Connector 119"/>
              <p:cNvCxnSpPr/>
              <p:nvPr/>
            </p:nvCxnSpPr>
            <p:spPr>
              <a:xfrm rot="5400000">
                <a:off x="3250794" y="2464984"/>
                <a:ext cx="499272" cy="1588"/>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2" name="Straight Arrow Connector 121"/>
              <p:cNvCxnSpPr/>
              <p:nvPr/>
            </p:nvCxnSpPr>
            <p:spPr>
              <a:xfrm>
                <a:off x="3500430" y="2715414"/>
                <a:ext cx="214314" cy="794"/>
              </a:xfrm>
              <a:prstGeom prst="straightConnector1">
                <a:avLst/>
              </a:prstGeom>
              <a:ln w="28575">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grpSp>
        <p:sp>
          <p:nvSpPr>
            <p:cNvPr id="261" name="TextBox 260"/>
            <p:cNvSpPr txBox="1"/>
            <p:nvPr/>
          </p:nvSpPr>
          <p:spPr>
            <a:xfrm>
              <a:off x="3428992" y="2143116"/>
              <a:ext cx="428628" cy="276999"/>
            </a:xfrm>
            <a:prstGeom prst="rect">
              <a:avLst/>
            </a:prstGeom>
            <a:noFill/>
          </p:spPr>
          <p:txBody>
            <a:bodyPr wrap="square" rtlCol="0">
              <a:spAutoFit/>
            </a:bodyPr>
            <a:lstStyle/>
            <a:p>
              <a:r>
                <a:rPr lang="en-US" sz="1200" b="1" dirty="0" smtClean="0"/>
                <a:t>Yes</a:t>
              </a:r>
              <a:endParaRPr lang="en-US" sz="1200" b="1" dirty="0"/>
            </a:p>
          </p:txBody>
        </p:sp>
      </p:grpSp>
      <p:grpSp>
        <p:nvGrpSpPr>
          <p:cNvPr id="40" name="Group 294"/>
          <p:cNvGrpSpPr/>
          <p:nvPr/>
        </p:nvGrpSpPr>
        <p:grpSpPr>
          <a:xfrm>
            <a:off x="1427934" y="2858290"/>
            <a:ext cx="573092" cy="500066"/>
            <a:chOff x="1427934" y="2858290"/>
            <a:chExt cx="573092" cy="500066"/>
          </a:xfrm>
        </p:grpSpPr>
        <p:cxnSp>
          <p:nvCxnSpPr>
            <p:cNvPr id="64" name="Straight Connector 63"/>
            <p:cNvCxnSpPr>
              <a:stCxn id="7" idx="2"/>
            </p:cNvCxnSpPr>
            <p:nvPr/>
          </p:nvCxnSpPr>
          <p:spPr>
            <a:xfrm rot="5400000">
              <a:off x="1821637" y="3036091"/>
              <a:ext cx="357190" cy="1588"/>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grpSp>
          <p:nvGrpSpPr>
            <p:cNvPr id="41" name="Group 70"/>
            <p:cNvGrpSpPr/>
            <p:nvPr/>
          </p:nvGrpSpPr>
          <p:grpSpPr>
            <a:xfrm>
              <a:off x="1427934" y="3214686"/>
              <a:ext cx="572298" cy="143670"/>
              <a:chOff x="1427934" y="3214686"/>
              <a:chExt cx="572298" cy="143670"/>
            </a:xfrm>
          </p:grpSpPr>
          <p:cxnSp>
            <p:nvCxnSpPr>
              <p:cNvPr id="66" name="Straight Connector 65"/>
              <p:cNvCxnSpPr/>
              <p:nvPr/>
            </p:nvCxnSpPr>
            <p:spPr>
              <a:xfrm rot="10800000">
                <a:off x="1428728" y="3214686"/>
                <a:ext cx="571504" cy="1588"/>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68" name="Straight Arrow Connector 67"/>
              <p:cNvCxnSpPr/>
              <p:nvPr/>
            </p:nvCxnSpPr>
            <p:spPr>
              <a:xfrm rot="5400000">
                <a:off x="1357290" y="3286124"/>
                <a:ext cx="142876" cy="1588"/>
              </a:xfrm>
              <a:prstGeom prst="straightConnector1">
                <a:avLst/>
              </a:prstGeom>
              <a:ln w="28575">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grpSp>
        <p:sp>
          <p:nvSpPr>
            <p:cNvPr id="262" name="TextBox 261"/>
            <p:cNvSpPr txBox="1"/>
            <p:nvPr/>
          </p:nvSpPr>
          <p:spPr>
            <a:xfrm>
              <a:off x="1571604" y="3000372"/>
              <a:ext cx="428628" cy="276999"/>
            </a:xfrm>
            <a:prstGeom prst="rect">
              <a:avLst/>
            </a:prstGeom>
            <a:noFill/>
          </p:spPr>
          <p:txBody>
            <a:bodyPr wrap="square" rtlCol="0">
              <a:spAutoFit/>
            </a:bodyPr>
            <a:lstStyle/>
            <a:p>
              <a:r>
                <a:rPr lang="en-US" sz="1200" b="1" dirty="0" smtClean="0"/>
                <a:t>Yes</a:t>
              </a:r>
              <a:endParaRPr lang="en-US" sz="1200" b="1" dirty="0"/>
            </a:p>
          </p:txBody>
        </p:sp>
      </p:grpSp>
      <p:grpSp>
        <p:nvGrpSpPr>
          <p:cNvPr id="42" name="Group 302"/>
          <p:cNvGrpSpPr/>
          <p:nvPr/>
        </p:nvGrpSpPr>
        <p:grpSpPr>
          <a:xfrm>
            <a:off x="4714876" y="3786190"/>
            <a:ext cx="428628" cy="500066"/>
            <a:chOff x="4714876" y="3786190"/>
            <a:chExt cx="428628" cy="500066"/>
          </a:xfrm>
        </p:grpSpPr>
        <p:sp>
          <p:nvSpPr>
            <p:cNvPr id="263" name="TextBox 262"/>
            <p:cNvSpPr txBox="1"/>
            <p:nvPr/>
          </p:nvSpPr>
          <p:spPr>
            <a:xfrm>
              <a:off x="4714876" y="3929066"/>
              <a:ext cx="428628" cy="276999"/>
            </a:xfrm>
            <a:prstGeom prst="rect">
              <a:avLst/>
            </a:prstGeom>
            <a:noFill/>
          </p:spPr>
          <p:txBody>
            <a:bodyPr wrap="square" rtlCol="0">
              <a:spAutoFit/>
            </a:bodyPr>
            <a:lstStyle/>
            <a:p>
              <a:r>
                <a:rPr lang="en-US" sz="1200" b="1" dirty="0" smtClean="0"/>
                <a:t>Yes</a:t>
              </a:r>
              <a:endParaRPr lang="en-US" sz="1200" b="1" dirty="0"/>
            </a:p>
          </p:txBody>
        </p:sp>
        <p:cxnSp>
          <p:nvCxnSpPr>
            <p:cNvPr id="267" name="Straight Arrow Connector 266"/>
            <p:cNvCxnSpPr/>
            <p:nvPr/>
          </p:nvCxnSpPr>
          <p:spPr>
            <a:xfrm rot="5400000" flipH="1" flipV="1">
              <a:off x="4679951" y="4035429"/>
              <a:ext cx="500066" cy="1588"/>
            </a:xfrm>
            <a:prstGeom prst="straightConnector1">
              <a:avLst/>
            </a:prstGeom>
            <a:ln w="28575">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grpSp>
      <p:cxnSp>
        <p:nvCxnSpPr>
          <p:cNvPr id="269" name="Straight Arrow Connector 268"/>
          <p:cNvCxnSpPr/>
          <p:nvPr/>
        </p:nvCxnSpPr>
        <p:spPr>
          <a:xfrm rot="5400000">
            <a:off x="3036877" y="3749677"/>
            <a:ext cx="214314" cy="1588"/>
          </a:xfrm>
          <a:prstGeom prst="straightConnector1">
            <a:avLst/>
          </a:prstGeom>
          <a:ln w="28575">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270" name="TextBox 269"/>
          <p:cNvSpPr txBox="1"/>
          <p:nvPr/>
        </p:nvSpPr>
        <p:spPr>
          <a:xfrm>
            <a:off x="5572132" y="3000372"/>
            <a:ext cx="428628" cy="276999"/>
          </a:xfrm>
          <a:prstGeom prst="rect">
            <a:avLst/>
          </a:prstGeom>
          <a:noFill/>
        </p:spPr>
        <p:txBody>
          <a:bodyPr wrap="square" rtlCol="0">
            <a:spAutoFit/>
          </a:bodyPr>
          <a:lstStyle/>
          <a:p>
            <a:r>
              <a:rPr lang="en-US" sz="1200" b="1" dirty="0" smtClean="0"/>
              <a:t>Yes</a:t>
            </a:r>
            <a:endParaRPr lang="en-US" sz="1200" b="1" dirty="0"/>
          </a:p>
        </p:txBody>
      </p:sp>
      <p:grpSp>
        <p:nvGrpSpPr>
          <p:cNvPr id="43" name="Group 305"/>
          <p:cNvGrpSpPr/>
          <p:nvPr/>
        </p:nvGrpSpPr>
        <p:grpSpPr>
          <a:xfrm>
            <a:off x="6143636" y="1785926"/>
            <a:ext cx="1785951" cy="1276337"/>
            <a:chOff x="6143636" y="1786720"/>
            <a:chExt cx="1785951" cy="1276337"/>
          </a:xfrm>
        </p:grpSpPr>
        <p:cxnSp>
          <p:nvCxnSpPr>
            <p:cNvPr id="177" name="Straight Connector 176"/>
            <p:cNvCxnSpPr/>
            <p:nvPr/>
          </p:nvCxnSpPr>
          <p:spPr>
            <a:xfrm rot="5400000" flipH="1" flipV="1">
              <a:off x="5751521" y="2606669"/>
              <a:ext cx="785818" cy="1588"/>
            </a:xfrm>
            <a:prstGeom prst="line">
              <a:avLst/>
            </a:prstGeom>
            <a:ln w="28575">
              <a:solidFill>
                <a:schemeClr val="bg2">
                  <a:lumMod val="10000"/>
                </a:schemeClr>
              </a:solidFill>
            </a:ln>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10800000">
              <a:off x="6143636" y="2214554"/>
              <a:ext cx="428628" cy="1588"/>
            </a:xfrm>
            <a:prstGeom prst="line">
              <a:avLst/>
            </a:prstGeom>
            <a:ln w="28575">
              <a:solidFill>
                <a:schemeClr val="bg2">
                  <a:lumMod val="10000"/>
                </a:schemeClr>
              </a:solidFill>
            </a:ln>
          </p:spPr>
          <p:style>
            <a:lnRef idx="1">
              <a:schemeClr val="accent1"/>
            </a:lnRef>
            <a:fillRef idx="0">
              <a:schemeClr val="accent1"/>
            </a:fillRef>
            <a:effectRef idx="0">
              <a:schemeClr val="accent1"/>
            </a:effectRef>
            <a:fontRef idx="minor">
              <a:schemeClr val="tx1"/>
            </a:fontRef>
          </p:style>
        </p:cxnSp>
        <p:cxnSp>
          <p:nvCxnSpPr>
            <p:cNvPr id="183" name="Straight Arrow Connector 182"/>
            <p:cNvCxnSpPr/>
            <p:nvPr/>
          </p:nvCxnSpPr>
          <p:spPr>
            <a:xfrm rot="5400000" flipH="1" flipV="1">
              <a:off x="6357553" y="2000637"/>
              <a:ext cx="428628" cy="794"/>
            </a:xfrm>
            <a:prstGeom prst="straightConnector1">
              <a:avLst/>
            </a:prstGeom>
            <a:ln w="28575">
              <a:solidFill>
                <a:schemeClr val="bg2">
                  <a:lumMod val="1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34" name="Straight Connector 233"/>
            <p:cNvCxnSpPr/>
            <p:nvPr/>
          </p:nvCxnSpPr>
          <p:spPr>
            <a:xfrm>
              <a:off x="6143636" y="3000372"/>
              <a:ext cx="1357322" cy="1588"/>
            </a:xfrm>
            <a:prstGeom prst="line">
              <a:avLst/>
            </a:prstGeom>
            <a:ln w="28575">
              <a:solidFill>
                <a:schemeClr val="bg2">
                  <a:lumMod val="10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rot="5400000" flipH="1" flipV="1">
              <a:off x="7394199" y="2464983"/>
              <a:ext cx="642148" cy="428629"/>
            </a:xfrm>
            <a:prstGeom prst="line">
              <a:avLst/>
            </a:prstGeom>
            <a:ln w="28575">
              <a:solidFill>
                <a:schemeClr val="bg2">
                  <a:lumMod val="10000"/>
                </a:schemeClr>
              </a:solidFill>
            </a:ln>
          </p:spPr>
          <p:style>
            <a:lnRef idx="1">
              <a:schemeClr val="accent1"/>
            </a:lnRef>
            <a:fillRef idx="0">
              <a:schemeClr val="accent1"/>
            </a:fillRef>
            <a:effectRef idx="0">
              <a:schemeClr val="accent1"/>
            </a:effectRef>
            <a:fontRef idx="minor">
              <a:schemeClr val="tx1"/>
            </a:fontRef>
          </p:style>
        </p:cxnSp>
        <p:sp>
          <p:nvSpPr>
            <p:cNvPr id="271" name="TextBox 270"/>
            <p:cNvSpPr txBox="1"/>
            <p:nvPr/>
          </p:nvSpPr>
          <p:spPr>
            <a:xfrm>
              <a:off x="7215206" y="2786058"/>
              <a:ext cx="428628" cy="276999"/>
            </a:xfrm>
            <a:prstGeom prst="rect">
              <a:avLst/>
            </a:prstGeom>
            <a:noFill/>
            <a:ln>
              <a:solidFill>
                <a:schemeClr val="bg2">
                  <a:lumMod val="10000"/>
                </a:schemeClr>
              </a:solidFill>
            </a:ln>
          </p:spPr>
          <p:txBody>
            <a:bodyPr wrap="square" rtlCol="0">
              <a:spAutoFit/>
            </a:bodyPr>
            <a:lstStyle/>
            <a:p>
              <a:r>
                <a:rPr lang="en-US" sz="1200" b="1" dirty="0" smtClean="0"/>
                <a:t>Yes</a:t>
              </a:r>
              <a:endParaRPr lang="en-US" sz="1200" b="1" dirty="0"/>
            </a:p>
          </p:txBody>
        </p:sp>
      </p:grpSp>
      <p:grpSp>
        <p:nvGrpSpPr>
          <p:cNvPr id="44" name="Group 306"/>
          <p:cNvGrpSpPr/>
          <p:nvPr/>
        </p:nvGrpSpPr>
        <p:grpSpPr>
          <a:xfrm>
            <a:off x="7215206" y="1785926"/>
            <a:ext cx="571504" cy="714380"/>
            <a:chOff x="7215206" y="1785926"/>
            <a:chExt cx="571504" cy="714380"/>
          </a:xfrm>
        </p:grpSpPr>
        <p:cxnSp>
          <p:nvCxnSpPr>
            <p:cNvPr id="248" name="Straight Arrow Connector 247"/>
            <p:cNvCxnSpPr/>
            <p:nvPr/>
          </p:nvCxnSpPr>
          <p:spPr>
            <a:xfrm rot="5400000" flipH="1" flipV="1">
              <a:off x="7143768" y="1857364"/>
              <a:ext cx="714380" cy="571504"/>
            </a:xfrm>
            <a:prstGeom prst="straightConnector1">
              <a:avLst/>
            </a:prstGeom>
            <a:ln w="28575">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272" name="TextBox 271"/>
            <p:cNvSpPr txBox="1"/>
            <p:nvPr/>
          </p:nvSpPr>
          <p:spPr>
            <a:xfrm>
              <a:off x="7215206" y="2143116"/>
              <a:ext cx="428628" cy="276999"/>
            </a:xfrm>
            <a:prstGeom prst="rect">
              <a:avLst/>
            </a:prstGeom>
            <a:noFill/>
          </p:spPr>
          <p:txBody>
            <a:bodyPr wrap="square" rtlCol="0">
              <a:spAutoFit/>
            </a:bodyPr>
            <a:lstStyle/>
            <a:p>
              <a:r>
                <a:rPr lang="en-US" sz="1200" b="1" dirty="0" smtClean="0"/>
                <a:t>Yes</a:t>
              </a:r>
              <a:endParaRPr lang="en-US" sz="1200" b="1" dirty="0"/>
            </a:p>
          </p:txBody>
        </p:sp>
      </p:grpSp>
      <p:grpSp>
        <p:nvGrpSpPr>
          <p:cNvPr id="45" name="Group 293"/>
          <p:cNvGrpSpPr/>
          <p:nvPr/>
        </p:nvGrpSpPr>
        <p:grpSpPr>
          <a:xfrm>
            <a:off x="1500166" y="2357430"/>
            <a:ext cx="500066" cy="276999"/>
            <a:chOff x="1500166" y="2357430"/>
            <a:chExt cx="500066" cy="276999"/>
          </a:xfrm>
        </p:grpSpPr>
        <p:cxnSp>
          <p:nvCxnSpPr>
            <p:cNvPr id="60" name="Straight Arrow Connector 59"/>
            <p:cNvCxnSpPr>
              <a:stCxn id="7" idx="3"/>
            </p:cNvCxnSpPr>
            <p:nvPr/>
          </p:nvCxnSpPr>
          <p:spPr>
            <a:xfrm rot="10800000">
              <a:off x="1500166" y="2571744"/>
              <a:ext cx="357190" cy="1588"/>
            </a:xfrm>
            <a:prstGeom prst="straightConnector1">
              <a:avLst/>
            </a:prstGeom>
            <a:ln w="28575">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275" name="TextBox 274"/>
            <p:cNvSpPr txBox="1"/>
            <p:nvPr/>
          </p:nvSpPr>
          <p:spPr>
            <a:xfrm>
              <a:off x="1571604" y="2357430"/>
              <a:ext cx="428628" cy="276999"/>
            </a:xfrm>
            <a:prstGeom prst="rect">
              <a:avLst/>
            </a:prstGeom>
            <a:noFill/>
          </p:spPr>
          <p:txBody>
            <a:bodyPr wrap="square" rtlCol="0">
              <a:spAutoFit/>
            </a:bodyPr>
            <a:lstStyle/>
            <a:p>
              <a:r>
                <a:rPr lang="en-US" sz="1200" b="1" dirty="0" smtClean="0"/>
                <a:t>No</a:t>
              </a:r>
              <a:endParaRPr lang="en-US" sz="1200" b="1" dirty="0"/>
            </a:p>
          </p:txBody>
        </p:sp>
      </p:grpSp>
      <p:grpSp>
        <p:nvGrpSpPr>
          <p:cNvPr id="46" name="Group 303"/>
          <p:cNvGrpSpPr/>
          <p:nvPr/>
        </p:nvGrpSpPr>
        <p:grpSpPr>
          <a:xfrm>
            <a:off x="4786314" y="4644240"/>
            <a:ext cx="428628" cy="500066"/>
            <a:chOff x="4786314" y="4644240"/>
            <a:chExt cx="428628" cy="500066"/>
          </a:xfrm>
        </p:grpSpPr>
        <p:cxnSp>
          <p:nvCxnSpPr>
            <p:cNvPr id="140" name="Straight Arrow Connector 139"/>
            <p:cNvCxnSpPr/>
            <p:nvPr/>
          </p:nvCxnSpPr>
          <p:spPr>
            <a:xfrm rot="5400000">
              <a:off x="4679157" y="4893479"/>
              <a:ext cx="500066" cy="1588"/>
            </a:xfrm>
            <a:prstGeom prst="straightConnector1">
              <a:avLst/>
            </a:prstGeom>
            <a:ln w="28575">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276" name="TextBox 275"/>
            <p:cNvSpPr txBox="1"/>
            <p:nvPr/>
          </p:nvSpPr>
          <p:spPr>
            <a:xfrm>
              <a:off x="4786314" y="4714884"/>
              <a:ext cx="428628" cy="276999"/>
            </a:xfrm>
            <a:prstGeom prst="rect">
              <a:avLst/>
            </a:prstGeom>
            <a:noFill/>
          </p:spPr>
          <p:txBody>
            <a:bodyPr wrap="square" rtlCol="0">
              <a:spAutoFit/>
            </a:bodyPr>
            <a:lstStyle/>
            <a:p>
              <a:r>
                <a:rPr lang="en-US" sz="1200" b="1" dirty="0" smtClean="0"/>
                <a:t>No</a:t>
              </a:r>
              <a:endParaRPr lang="en-US" sz="1200" b="1" dirty="0"/>
            </a:p>
          </p:txBody>
        </p:sp>
      </p:grpSp>
      <p:grpSp>
        <p:nvGrpSpPr>
          <p:cNvPr id="47" name="Group 304"/>
          <p:cNvGrpSpPr/>
          <p:nvPr/>
        </p:nvGrpSpPr>
        <p:grpSpPr>
          <a:xfrm>
            <a:off x="4857752" y="5572934"/>
            <a:ext cx="428628" cy="427834"/>
            <a:chOff x="4857752" y="5572934"/>
            <a:chExt cx="428628" cy="427834"/>
          </a:xfrm>
        </p:grpSpPr>
        <p:cxnSp>
          <p:nvCxnSpPr>
            <p:cNvPr id="142" name="Straight Arrow Connector 141"/>
            <p:cNvCxnSpPr/>
            <p:nvPr/>
          </p:nvCxnSpPr>
          <p:spPr>
            <a:xfrm rot="5400000">
              <a:off x="4715670" y="5786454"/>
              <a:ext cx="427834" cy="794"/>
            </a:xfrm>
            <a:prstGeom prst="straightConnector1">
              <a:avLst/>
            </a:prstGeom>
            <a:ln w="28575">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277" name="TextBox 276"/>
            <p:cNvSpPr txBox="1"/>
            <p:nvPr/>
          </p:nvSpPr>
          <p:spPr>
            <a:xfrm>
              <a:off x="4857752" y="5643578"/>
              <a:ext cx="428628" cy="276999"/>
            </a:xfrm>
            <a:prstGeom prst="rect">
              <a:avLst/>
            </a:prstGeom>
            <a:noFill/>
          </p:spPr>
          <p:txBody>
            <a:bodyPr wrap="square" rtlCol="0">
              <a:spAutoFit/>
            </a:bodyPr>
            <a:lstStyle/>
            <a:p>
              <a:r>
                <a:rPr lang="en-US" sz="1200" b="1" dirty="0" smtClean="0"/>
                <a:t>No</a:t>
              </a:r>
              <a:endParaRPr lang="en-US" sz="1200" b="1" dirty="0"/>
            </a:p>
          </p:txBody>
        </p:sp>
      </p:grpSp>
      <p:grpSp>
        <p:nvGrpSpPr>
          <p:cNvPr id="48" name="Group 301"/>
          <p:cNvGrpSpPr/>
          <p:nvPr/>
        </p:nvGrpSpPr>
        <p:grpSpPr>
          <a:xfrm>
            <a:off x="4714876" y="2643976"/>
            <a:ext cx="500066" cy="713586"/>
            <a:chOff x="4714876" y="2643976"/>
            <a:chExt cx="500066" cy="713586"/>
          </a:xfrm>
        </p:grpSpPr>
        <p:cxnSp>
          <p:nvCxnSpPr>
            <p:cNvPr id="281" name="Straight Connector 280"/>
            <p:cNvCxnSpPr/>
            <p:nvPr/>
          </p:nvCxnSpPr>
          <p:spPr>
            <a:xfrm rot="5400000">
              <a:off x="4893471" y="2893215"/>
              <a:ext cx="500066" cy="1588"/>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grpSp>
          <p:nvGrpSpPr>
            <p:cNvPr id="49" name="Group 298"/>
            <p:cNvGrpSpPr/>
            <p:nvPr/>
          </p:nvGrpSpPr>
          <p:grpSpPr>
            <a:xfrm>
              <a:off x="4714876" y="3000372"/>
              <a:ext cx="500066" cy="357190"/>
              <a:chOff x="4714876" y="3000372"/>
              <a:chExt cx="500066" cy="357190"/>
            </a:xfrm>
          </p:grpSpPr>
          <p:grpSp>
            <p:nvGrpSpPr>
              <p:cNvPr id="50" name="Group 286"/>
              <p:cNvGrpSpPr/>
              <p:nvPr/>
            </p:nvGrpSpPr>
            <p:grpSpPr>
              <a:xfrm>
                <a:off x="4714876" y="3143248"/>
                <a:ext cx="428628" cy="214314"/>
                <a:chOff x="4714876" y="3143248"/>
                <a:chExt cx="428628" cy="214314"/>
              </a:xfrm>
            </p:grpSpPr>
            <p:cxnSp>
              <p:nvCxnSpPr>
                <p:cNvPr id="283" name="Straight Connector 282"/>
                <p:cNvCxnSpPr/>
                <p:nvPr/>
              </p:nvCxnSpPr>
              <p:spPr>
                <a:xfrm rot="10800000">
                  <a:off x="4714876" y="3143248"/>
                  <a:ext cx="428628" cy="1588"/>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285" name="Straight Arrow Connector 284"/>
                <p:cNvCxnSpPr/>
                <p:nvPr/>
              </p:nvCxnSpPr>
              <p:spPr>
                <a:xfrm rot="5400000">
                  <a:off x="4608513" y="3249611"/>
                  <a:ext cx="214314" cy="1588"/>
                </a:xfrm>
                <a:prstGeom prst="straightConnector1">
                  <a:avLst/>
                </a:prstGeom>
                <a:ln w="28575">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grpSp>
          <p:sp>
            <p:nvSpPr>
              <p:cNvPr id="288" name="TextBox 287"/>
              <p:cNvSpPr txBox="1"/>
              <p:nvPr/>
            </p:nvSpPr>
            <p:spPr>
              <a:xfrm>
                <a:off x="4786314" y="3000372"/>
                <a:ext cx="428628" cy="276999"/>
              </a:xfrm>
              <a:prstGeom prst="rect">
                <a:avLst/>
              </a:prstGeom>
              <a:noFill/>
            </p:spPr>
            <p:txBody>
              <a:bodyPr wrap="square" rtlCol="0">
                <a:spAutoFit/>
              </a:bodyPr>
              <a:lstStyle/>
              <a:p>
                <a:r>
                  <a:rPr lang="en-US" sz="1200" b="1" dirty="0" smtClean="0"/>
                  <a:t>No</a:t>
                </a:r>
                <a:endParaRPr lang="en-US" sz="1200" b="1" dirty="0"/>
              </a:p>
            </p:txBody>
          </p:sp>
        </p:grpSp>
      </p:grpSp>
      <p:grpSp>
        <p:nvGrpSpPr>
          <p:cNvPr id="51" name="Group 309"/>
          <p:cNvGrpSpPr/>
          <p:nvPr/>
        </p:nvGrpSpPr>
        <p:grpSpPr>
          <a:xfrm>
            <a:off x="8358214" y="2571744"/>
            <a:ext cx="428628" cy="276999"/>
            <a:chOff x="8429652" y="2714620"/>
            <a:chExt cx="428628" cy="276999"/>
          </a:xfrm>
        </p:grpSpPr>
        <p:cxnSp>
          <p:nvCxnSpPr>
            <p:cNvPr id="189" name="Straight Arrow Connector 188"/>
            <p:cNvCxnSpPr/>
            <p:nvPr/>
          </p:nvCxnSpPr>
          <p:spPr>
            <a:xfrm rot="5400000">
              <a:off x="8323289" y="2820983"/>
              <a:ext cx="214314" cy="1588"/>
            </a:xfrm>
            <a:prstGeom prst="straightConnector1">
              <a:avLst/>
            </a:prstGeom>
            <a:ln w="28575">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289" name="TextBox 288"/>
            <p:cNvSpPr txBox="1"/>
            <p:nvPr/>
          </p:nvSpPr>
          <p:spPr>
            <a:xfrm>
              <a:off x="8429652" y="2714620"/>
              <a:ext cx="428628" cy="276999"/>
            </a:xfrm>
            <a:prstGeom prst="rect">
              <a:avLst/>
            </a:prstGeom>
            <a:noFill/>
          </p:spPr>
          <p:txBody>
            <a:bodyPr wrap="square" rtlCol="0">
              <a:spAutoFit/>
            </a:bodyPr>
            <a:lstStyle/>
            <a:p>
              <a:r>
                <a:rPr lang="en-US" sz="1200" b="1" dirty="0" smtClean="0"/>
                <a:t>No</a:t>
              </a:r>
              <a:endParaRPr lang="en-US" sz="1200" b="1" dirty="0"/>
            </a:p>
          </p:txBody>
        </p:sp>
      </p:grpSp>
      <p:grpSp>
        <p:nvGrpSpPr>
          <p:cNvPr id="53" name="Group 295"/>
          <p:cNvGrpSpPr/>
          <p:nvPr/>
        </p:nvGrpSpPr>
        <p:grpSpPr>
          <a:xfrm>
            <a:off x="3000364" y="2143117"/>
            <a:ext cx="428628" cy="857258"/>
            <a:chOff x="2857488" y="2143910"/>
            <a:chExt cx="428628" cy="857258"/>
          </a:xfrm>
        </p:grpSpPr>
        <p:cxnSp>
          <p:nvCxnSpPr>
            <p:cNvPr id="113" name="Straight Arrow Connector 112"/>
            <p:cNvCxnSpPr>
              <a:stCxn id="29" idx="2"/>
            </p:cNvCxnSpPr>
            <p:nvPr/>
          </p:nvCxnSpPr>
          <p:spPr>
            <a:xfrm rot="5400000">
              <a:off x="2732472" y="2554680"/>
              <a:ext cx="857258" cy="35717"/>
            </a:xfrm>
            <a:prstGeom prst="straightConnector1">
              <a:avLst/>
            </a:prstGeom>
            <a:ln w="28575">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290" name="TextBox 289"/>
            <p:cNvSpPr txBox="1"/>
            <p:nvPr/>
          </p:nvSpPr>
          <p:spPr>
            <a:xfrm>
              <a:off x="2857488" y="2429661"/>
              <a:ext cx="428628" cy="276999"/>
            </a:xfrm>
            <a:prstGeom prst="rect">
              <a:avLst/>
            </a:prstGeom>
            <a:noFill/>
          </p:spPr>
          <p:txBody>
            <a:bodyPr wrap="square" rtlCol="0">
              <a:spAutoFit/>
            </a:bodyPr>
            <a:lstStyle/>
            <a:p>
              <a:r>
                <a:rPr lang="en-US" sz="1200" b="1" dirty="0" smtClean="0"/>
                <a:t>No</a:t>
              </a:r>
              <a:endParaRPr lang="en-US" sz="1200" b="1" dirty="0"/>
            </a:p>
          </p:txBody>
        </p:sp>
      </p:grpSp>
      <p:grpSp>
        <p:nvGrpSpPr>
          <p:cNvPr id="55" name="Group 291"/>
          <p:cNvGrpSpPr/>
          <p:nvPr/>
        </p:nvGrpSpPr>
        <p:grpSpPr>
          <a:xfrm>
            <a:off x="2000232" y="1143780"/>
            <a:ext cx="428628" cy="1142212"/>
            <a:chOff x="2143108" y="1143781"/>
            <a:chExt cx="428628" cy="1142212"/>
          </a:xfrm>
        </p:grpSpPr>
        <p:cxnSp>
          <p:nvCxnSpPr>
            <p:cNvPr id="54" name="Straight Arrow Connector 53"/>
            <p:cNvCxnSpPr/>
            <p:nvPr/>
          </p:nvCxnSpPr>
          <p:spPr>
            <a:xfrm rot="5400000">
              <a:off x="1643440" y="1714093"/>
              <a:ext cx="1142212" cy="1588"/>
            </a:xfrm>
            <a:prstGeom prst="straightConnector1">
              <a:avLst/>
            </a:prstGeom>
            <a:ln w="28575">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291" name="TextBox 290"/>
            <p:cNvSpPr txBox="1"/>
            <p:nvPr/>
          </p:nvSpPr>
          <p:spPr>
            <a:xfrm>
              <a:off x="2143108" y="1285861"/>
              <a:ext cx="428628" cy="276999"/>
            </a:xfrm>
            <a:prstGeom prst="rect">
              <a:avLst/>
            </a:prstGeom>
            <a:noFill/>
          </p:spPr>
          <p:txBody>
            <a:bodyPr wrap="square" rtlCol="0">
              <a:spAutoFit/>
            </a:bodyPr>
            <a:lstStyle/>
            <a:p>
              <a:r>
                <a:rPr lang="en-US" sz="1200" b="1" dirty="0" smtClean="0"/>
                <a:t>No</a:t>
              </a:r>
              <a:endParaRPr lang="en-US" sz="1200" b="1" dirty="0"/>
            </a:p>
          </p:txBody>
        </p:sp>
      </p:grpSp>
      <p:grpSp>
        <p:nvGrpSpPr>
          <p:cNvPr id="56" name="Group 308"/>
          <p:cNvGrpSpPr/>
          <p:nvPr/>
        </p:nvGrpSpPr>
        <p:grpSpPr>
          <a:xfrm>
            <a:off x="6857222" y="1785926"/>
            <a:ext cx="429422" cy="500860"/>
            <a:chOff x="6857222" y="1785926"/>
            <a:chExt cx="429422" cy="500860"/>
          </a:xfrm>
        </p:grpSpPr>
        <p:cxnSp>
          <p:nvCxnSpPr>
            <p:cNvPr id="245" name="Straight Arrow Connector 244"/>
            <p:cNvCxnSpPr/>
            <p:nvPr/>
          </p:nvCxnSpPr>
          <p:spPr>
            <a:xfrm rot="5400000" flipH="1" flipV="1">
              <a:off x="6607189" y="2035959"/>
              <a:ext cx="500860" cy="794"/>
            </a:xfrm>
            <a:prstGeom prst="straightConnector1">
              <a:avLst/>
            </a:prstGeom>
            <a:ln w="28575">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308" name="TextBox 307"/>
            <p:cNvSpPr txBox="1"/>
            <p:nvPr/>
          </p:nvSpPr>
          <p:spPr>
            <a:xfrm>
              <a:off x="6858016" y="1928802"/>
              <a:ext cx="428628" cy="276999"/>
            </a:xfrm>
            <a:prstGeom prst="rect">
              <a:avLst/>
            </a:prstGeom>
            <a:noFill/>
          </p:spPr>
          <p:txBody>
            <a:bodyPr wrap="square" rtlCol="0">
              <a:spAutoFit/>
            </a:bodyPr>
            <a:lstStyle/>
            <a:p>
              <a:r>
                <a:rPr lang="en-US" sz="1200" b="1" dirty="0" smtClean="0"/>
                <a:t>No</a:t>
              </a:r>
              <a:endParaRPr lang="en-US" sz="1200" b="1" dirty="0"/>
            </a:p>
          </p:txBody>
        </p:sp>
      </p:grpSp>
      <p:grpSp>
        <p:nvGrpSpPr>
          <p:cNvPr id="57" name="Group 172"/>
          <p:cNvGrpSpPr/>
          <p:nvPr/>
        </p:nvGrpSpPr>
        <p:grpSpPr>
          <a:xfrm>
            <a:off x="3286116" y="714356"/>
            <a:ext cx="500066" cy="348437"/>
            <a:chOff x="3286116" y="714356"/>
            <a:chExt cx="500066" cy="348437"/>
          </a:xfrm>
        </p:grpSpPr>
        <p:cxnSp>
          <p:nvCxnSpPr>
            <p:cNvPr id="167" name="Straight Arrow Connector 166"/>
            <p:cNvCxnSpPr/>
            <p:nvPr/>
          </p:nvCxnSpPr>
          <p:spPr>
            <a:xfrm rot="5400000" flipH="1" flipV="1">
              <a:off x="3213884" y="857232"/>
              <a:ext cx="286546" cy="794"/>
            </a:xfrm>
            <a:prstGeom prst="straightConnector1">
              <a:avLst/>
            </a:prstGeom>
            <a:ln w="28575">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171" name="TextBox 170"/>
            <p:cNvSpPr txBox="1"/>
            <p:nvPr/>
          </p:nvSpPr>
          <p:spPr>
            <a:xfrm>
              <a:off x="3286116" y="785794"/>
              <a:ext cx="500066" cy="276999"/>
            </a:xfrm>
            <a:prstGeom prst="rect">
              <a:avLst/>
            </a:prstGeom>
            <a:noFill/>
          </p:spPr>
          <p:txBody>
            <a:bodyPr wrap="square" rtlCol="0">
              <a:spAutoFit/>
            </a:bodyPr>
            <a:lstStyle/>
            <a:p>
              <a:r>
                <a:rPr lang="en-US" sz="1200" b="1" dirty="0" smtClean="0"/>
                <a:t>No</a:t>
              </a:r>
              <a:endParaRPr lang="en-US" sz="1200" b="1" dirty="0"/>
            </a:p>
          </p:txBody>
        </p:sp>
      </p:grpSp>
      <p:grpSp>
        <p:nvGrpSpPr>
          <p:cNvPr id="58" name="Group 185"/>
          <p:cNvGrpSpPr/>
          <p:nvPr/>
        </p:nvGrpSpPr>
        <p:grpSpPr>
          <a:xfrm>
            <a:off x="5285586" y="1785926"/>
            <a:ext cx="787406" cy="1500992"/>
            <a:chOff x="5285586" y="1785926"/>
            <a:chExt cx="787406" cy="1500992"/>
          </a:xfrm>
        </p:grpSpPr>
        <p:cxnSp>
          <p:nvCxnSpPr>
            <p:cNvPr id="160" name="Straight Arrow Connector 159"/>
            <p:cNvCxnSpPr/>
            <p:nvPr/>
          </p:nvCxnSpPr>
          <p:spPr>
            <a:xfrm rot="5400000" flipH="1" flipV="1">
              <a:off x="5464975" y="2393149"/>
              <a:ext cx="1215240" cy="794"/>
            </a:xfrm>
            <a:prstGeom prst="straightConnector1">
              <a:avLst/>
            </a:prstGeom>
            <a:ln w="28575">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80" name="Straight Connector 179"/>
            <p:cNvCxnSpPr/>
            <p:nvPr/>
          </p:nvCxnSpPr>
          <p:spPr>
            <a:xfrm rot="10800000">
              <a:off x="5286380" y="3000372"/>
              <a:ext cx="785818" cy="1588"/>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rot="5400000">
              <a:off x="5143504" y="3143248"/>
              <a:ext cx="285752" cy="1588"/>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59" name="Group 191"/>
          <p:cNvGrpSpPr/>
          <p:nvPr/>
        </p:nvGrpSpPr>
        <p:grpSpPr>
          <a:xfrm>
            <a:off x="2571736" y="1285860"/>
            <a:ext cx="571504" cy="429422"/>
            <a:chOff x="2571736" y="1285860"/>
            <a:chExt cx="571504" cy="429422"/>
          </a:xfrm>
        </p:grpSpPr>
        <p:cxnSp>
          <p:nvCxnSpPr>
            <p:cNvPr id="179" name="Straight Connector 178"/>
            <p:cNvCxnSpPr/>
            <p:nvPr/>
          </p:nvCxnSpPr>
          <p:spPr>
            <a:xfrm rot="5400000" flipH="1" flipV="1">
              <a:off x="2464579" y="1535893"/>
              <a:ext cx="357190" cy="1588"/>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Arrow Connector 186"/>
            <p:cNvCxnSpPr>
              <a:endCxn id="8" idx="3"/>
            </p:cNvCxnSpPr>
            <p:nvPr/>
          </p:nvCxnSpPr>
          <p:spPr>
            <a:xfrm flipV="1">
              <a:off x="2643174" y="1285860"/>
              <a:ext cx="214314" cy="71438"/>
            </a:xfrm>
            <a:prstGeom prst="straightConnector1">
              <a:avLst/>
            </a:prstGeom>
            <a:ln w="28575">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188" name="TextBox 187"/>
            <p:cNvSpPr txBox="1"/>
            <p:nvPr/>
          </p:nvSpPr>
          <p:spPr>
            <a:xfrm>
              <a:off x="2571736" y="1357298"/>
              <a:ext cx="571504" cy="261610"/>
            </a:xfrm>
            <a:prstGeom prst="rect">
              <a:avLst/>
            </a:prstGeom>
            <a:noFill/>
          </p:spPr>
          <p:txBody>
            <a:bodyPr wrap="square" rtlCol="0">
              <a:spAutoFit/>
            </a:bodyPr>
            <a:lstStyle/>
            <a:p>
              <a:r>
                <a:rPr lang="en-US" sz="1100" b="1" dirty="0" smtClean="0"/>
                <a:t>Yes</a:t>
              </a:r>
              <a:endParaRPr lang="en-US" sz="1100" b="1" dirty="0"/>
            </a:p>
          </p:txBody>
        </p:sp>
      </p:grpSp>
      <p:grpSp>
        <p:nvGrpSpPr>
          <p:cNvPr id="61" name="Group 219"/>
          <p:cNvGrpSpPr/>
          <p:nvPr/>
        </p:nvGrpSpPr>
        <p:grpSpPr>
          <a:xfrm>
            <a:off x="5286380" y="3536158"/>
            <a:ext cx="428628" cy="1823256"/>
            <a:chOff x="5286380" y="3536158"/>
            <a:chExt cx="428628" cy="1823256"/>
          </a:xfrm>
        </p:grpSpPr>
        <p:cxnSp>
          <p:nvCxnSpPr>
            <p:cNvPr id="215" name="Straight Connector 214"/>
            <p:cNvCxnSpPr/>
            <p:nvPr/>
          </p:nvCxnSpPr>
          <p:spPr>
            <a:xfrm rot="5400000" flipH="1" flipV="1">
              <a:off x="4679157" y="4464851"/>
              <a:ext cx="1785950" cy="1588"/>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Arrow Connector 216"/>
            <p:cNvCxnSpPr>
              <a:endCxn id="33" idx="3"/>
            </p:cNvCxnSpPr>
            <p:nvPr/>
          </p:nvCxnSpPr>
          <p:spPr>
            <a:xfrm rot="10800000">
              <a:off x="5357818" y="3536158"/>
              <a:ext cx="214314" cy="35719"/>
            </a:xfrm>
            <a:prstGeom prst="straightConnector1">
              <a:avLst/>
            </a:prstGeom>
            <a:ln w="28575">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11" name="Straight Connector 210"/>
            <p:cNvCxnSpPr>
              <a:stCxn id="32" idx="0"/>
            </p:cNvCxnSpPr>
            <p:nvPr/>
          </p:nvCxnSpPr>
          <p:spPr>
            <a:xfrm>
              <a:off x="5429256" y="5357826"/>
              <a:ext cx="142876" cy="1588"/>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
          <p:nvSpPr>
            <p:cNvPr id="218" name="TextBox 217"/>
            <p:cNvSpPr txBox="1"/>
            <p:nvPr/>
          </p:nvSpPr>
          <p:spPr>
            <a:xfrm>
              <a:off x="5286380" y="4929198"/>
              <a:ext cx="428628" cy="261610"/>
            </a:xfrm>
            <a:prstGeom prst="rect">
              <a:avLst/>
            </a:prstGeom>
            <a:noFill/>
            <a:ln>
              <a:noFill/>
            </a:ln>
          </p:spPr>
          <p:txBody>
            <a:bodyPr wrap="square" rtlCol="0">
              <a:spAutoFit/>
            </a:bodyPr>
            <a:lstStyle/>
            <a:p>
              <a:r>
                <a:rPr lang="en-US" sz="1100" b="1" dirty="0" smtClean="0"/>
                <a:t>Yes</a:t>
              </a:r>
              <a:endParaRPr lang="en-US" sz="1100" b="1" dirty="0"/>
            </a:p>
          </p:txBody>
        </p:sp>
      </p:grpSp>
      <p:sp>
        <p:nvSpPr>
          <p:cNvPr id="199" name="Oval 198"/>
          <p:cNvSpPr/>
          <p:nvPr/>
        </p:nvSpPr>
        <p:spPr>
          <a:xfrm>
            <a:off x="4000496" y="285728"/>
            <a:ext cx="2214578" cy="285752"/>
          </a:xfrm>
          <a:prstGeom prst="ellipse">
            <a:avLst/>
          </a:prstGeom>
          <a:solidFill>
            <a:schemeClr val="accent3">
              <a:lumMod val="40000"/>
              <a:lumOff val="60000"/>
            </a:schemeClr>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tx1"/>
                </a:solidFill>
              </a:rPr>
              <a:t>CONVEYANCER</a:t>
            </a:r>
            <a:endParaRPr lang="en-US" sz="1200" b="1" dirty="0">
              <a:solidFill>
                <a:schemeClr val="tx1"/>
              </a:solidFill>
            </a:endParaRPr>
          </a:p>
        </p:txBody>
      </p:sp>
      <p:sp>
        <p:nvSpPr>
          <p:cNvPr id="147" name="Oval 146"/>
          <p:cNvSpPr/>
          <p:nvPr/>
        </p:nvSpPr>
        <p:spPr>
          <a:xfrm>
            <a:off x="6143636" y="5500702"/>
            <a:ext cx="1285884" cy="285752"/>
          </a:xfrm>
          <a:prstGeom prst="ellipse">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tx1"/>
                </a:solidFill>
              </a:rPr>
              <a:t>CONVEYANCER</a:t>
            </a:r>
            <a:endParaRPr lang="en-US" sz="800" b="1" dirty="0">
              <a:solidFill>
                <a:schemeClr val="tx1"/>
              </a:solidFill>
            </a:endParaRPr>
          </a:p>
        </p:txBody>
      </p:sp>
      <p:sp>
        <p:nvSpPr>
          <p:cNvPr id="159" name="TextBox 158"/>
          <p:cNvSpPr txBox="1"/>
          <p:nvPr/>
        </p:nvSpPr>
        <p:spPr>
          <a:xfrm>
            <a:off x="3143240" y="0"/>
            <a:ext cx="3774559" cy="369332"/>
          </a:xfrm>
          <a:prstGeom prst="rect">
            <a:avLst/>
          </a:prstGeom>
          <a:noFill/>
        </p:spPr>
        <p:txBody>
          <a:bodyPr wrap="none" rtlCol="0">
            <a:spAutoFit/>
          </a:bodyPr>
          <a:lstStyle/>
          <a:p>
            <a:r>
              <a:rPr lang="en-US" b="1" dirty="0" smtClean="0"/>
              <a:t>RECEIVE DRAFT DEEDS IN SYSTEM</a:t>
            </a:r>
            <a:endParaRPr lang="en-US" b="1" dirty="0"/>
          </a:p>
        </p:txBody>
      </p:sp>
      <p:sp>
        <p:nvSpPr>
          <p:cNvPr id="169" name="Oval 168"/>
          <p:cNvSpPr/>
          <p:nvPr/>
        </p:nvSpPr>
        <p:spPr>
          <a:xfrm>
            <a:off x="0" y="142852"/>
            <a:ext cx="285752" cy="285752"/>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solidFill>
                  <a:schemeClr val="tx1"/>
                </a:solidFill>
              </a:rPr>
              <a:t>1</a:t>
            </a:r>
            <a:endParaRPr lang="en-US" sz="1600" b="1" dirty="0">
              <a:solidFill>
                <a:schemeClr val="tx1"/>
              </a:solidFill>
            </a:endParaRPr>
          </a:p>
        </p:txBody>
      </p:sp>
      <p:sp>
        <p:nvSpPr>
          <p:cNvPr id="173" name="Oval 172"/>
          <p:cNvSpPr/>
          <p:nvPr/>
        </p:nvSpPr>
        <p:spPr>
          <a:xfrm>
            <a:off x="0" y="3357562"/>
            <a:ext cx="285752" cy="285752"/>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solidFill>
                  <a:schemeClr val="tx1"/>
                </a:solidFill>
              </a:rPr>
              <a:t>2</a:t>
            </a:r>
            <a:endParaRPr lang="en-US" sz="1600" b="1" dirty="0">
              <a:solidFill>
                <a:schemeClr val="tx1"/>
              </a:solidFill>
            </a:endParaRPr>
          </a:p>
        </p:txBody>
      </p:sp>
      <p:sp>
        <p:nvSpPr>
          <p:cNvPr id="175" name="Oval 174"/>
          <p:cNvSpPr/>
          <p:nvPr/>
        </p:nvSpPr>
        <p:spPr>
          <a:xfrm>
            <a:off x="2285984" y="3000372"/>
            <a:ext cx="285752" cy="285752"/>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solidFill>
                  <a:schemeClr val="tx1"/>
                </a:solidFill>
              </a:rPr>
              <a:t>3</a:t>
            </a:r>
            <a:endParaRPr lang="en-US" sz="1600" b="1" dirty="0">
              <a:solidFill>
                <a:schemeClr val="tx1"/>
              </a:solidFill>
            </a:endParaRPr>
          </a:p>
        </p:txBody>
      </p:sp>
      <p:sp>
        <p:nvSpPr>
          <p:cNvPr id="178" name="Oval 177"/>
          <p:cNvSpPr/>
          <p:nvPr/>
        </p:nvSpPr>
        <p:spPr>
          <a:xfrm>
            <a:off x="2357422" y="3929066"/>
            <a:ext cx="285752" cy="285752"/>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solidFill>
                  <a:schemeClr val="tx1"/>
                </a:solidFill>
              </a:rPr>
              <a:t>4</a:t>
            </a:r>
            <a:endParaRPr lang="en-US" sz="1600" b="1" dirty="0">
              <a:solidFill>
                <a:schemeClr val="tx1"/>
              </a:solidFill>
            </a:endParaRPr>
          </a:p>
        </p:txBody>
      </p:sp>
      <p:sp>
        <p:nvSpPr>
          <p:cNvPr id="182" name="Oval 181"/>
          <p:cNvSpPr/>
          <p:nvPr/>
        </p:nvSpPr>
        <p:spPr>
          <a:xfrm>
            <a:off x="5929322" y="714356"/>
            <a:ext cx="285752" cy="285752"/>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solidFill>
                  <a:schemeClr val="tx1"/>
                </a:solidFill>
              </a:rPr>
              <a:t>5</a:t>
            </a:r>
            <a:endParaRPr lang="en-US" sz="1600" b="1" dirty="0">
              <a:solidFill>
                <a:schemeClr val="tx1"/>
              </a:solidFill>
            </a:endParaRPr>
          </a:p>
        </p:txBody>
      </p:sp>
      <p:sp>
        <p:nvSpPr>
          <p:cNvPr id="186" name="Oval 185"/>
          <p:cNvSpPr/>
          <p:nvPr/>
        </p:nvSpPr>
        <p:spPr>
          <a:xfrm>
            <a:off x="5786446" y="4500570"/>
            <a:ext cx="285752" cy="285752"/>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solidFill>
                  <a:schemeClr val="tx1"/>
                </a:solidFill>
              </a:rPr>
              <a:t>6</a:t>
            </a:r>
            <a:endParaRPr lang="en-US" sz="1600" b="1" dirty="0">
              <a:solidFill>
                <a:schemeClr val="tx1"/>
              </a:solidFill>
            </a:endParaRPr>
          </a:p>
        </p:txBody>
      </p:sp>
      <p:sp>
        <p:nvSpPr>
          <p:cNvPr id="190" name="Oval 189"/>
          <p:cNvSpPr/>
          <p:nvPr/>
        </p:nvSpPr>
        <p:spPr>
          <a:xfrm>
            <a:off x="7643834" y="1142984"/>
            <a:ext cx="285752" cy="285752"/>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solidFill>
                  <a:schemeClr val="tx1"/>
                </a:solidFill>
              </a:rPr>
              <a:t>7</a:t>
            </a:r>
            <a:endParaRPr lang="en-US" sz="1600" b="1" dirty="0">
              <a:solidFill>
                <a:schemeClr val="tx1"/>
              </a:solidFill>
            </a:endParaRPr>
          </a:p>
        </p:txBody>
      </p:sp>
      <p:sp>
        <p:nvSpPr>
          <p:cNvPr id="205" name="TextBox 204"/>
          <p:cNvSpPr txBox="1"/>
          <p:nvPr/>
        </p:nvSpPr>
        <p:spPr>
          <a:xfrm>
            <a:off x="3929058" y="6581001"/>
            <a:ext cx="1945404" cy="276999"/>
          </a:xfrm>
          <a:prstGeom prst="rect">
            <a:avLst/>
          </a:prstGeom>
          <a:noFill/>
        </p:spPr>
        <p:txBody>
          <a:bodyPr wrap="none" rtlCol="0">
            <a:spAutoFit/>
          </a:bodyPr>
          <a:lstStyle/>
          <a:p>
            <a:r>
              <a:rPr lang="en-US" sz="1200" b="1" dirty="0" smtClean="0"/>
              <a:t>See next page for footnotes</a:t>
            </a:r>
            <a:endParaRPr lang="en-US" sz="1200" b="1" dirty="0"/>
          </a:p>
        </p:txBody>
      </p:sp>
      <p:cxnSp>
        <p:nvCxnSpPr>
          <p:cNvPr id="156" name="Straight Arrow Connector 155"/>
          <p:cNvCxnSpPr/>
          <p:nvPr/>
        </p:nvCxnSpPr>
        <p:spPr>
          <a:xfrm rot="5400000">
            <a:off x="5680083" y="3463925"/>
            <a:ext cx="71438" cy="1588"/>
          </a:xfrm>
          <a:prstGeom prst="straightConnector1">
            <a:avLst/>
          </a:prstGeom>
          <a:ln w="28575">
            <a:solidFill>
              <a:schemeClr val="bg2">
                <a:lumMod val="1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61" name="Straight Arrow Connector 160"/>
          <p:cNvCxnSpPr/>
          <p:nvPr/>
        </p:nvCxnSpPr>
        <p:spPr>
          <a:xfrm>
            <a:off x="5357818" y="3000372"/>
            <a:ext cx="71438" cy="1588"/>
          </a:xfrm>
          <a:prstGeom prst="straightConnector1">
            <a:avLst/>
          </a:prstGeom>
          <a:ln w="28575">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63" name="Straight Arrow Connector 162"/>
          <p:cNvCxnSpPr/>
          <p:nvPr/>
        </p:nvCxnSpPr>
        <p:spPr>
          <a:xfrm rot="5400000">
            <a:off x="7679553" y="2607463"/>
            <a:ext cx="142876" cy="71438"/>
          </a:xfrm>
          <a:prstGeom prst="straightConnector1">
            <a:avLst/>
          </a:prstGeom>
          <a:ln w="28575">
            <a:solidFill>
              <a:schemeClr val="bg2">
                <a:lumMod val="1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97" name="Straight Arrow Connector 196"/>
          <p:cNvCxnSpPr/>
          <p:nvPr/>
        </p:nvCxnSpPr>
        <p:spPr>
          <a:xfrm rot="10800000">
            <a:off x="6858016" y="3000372"/>
            <a:ext cx="214314" cy="1588"/>
          </a:xfrm>
          <a:prstGeom prst="straightConnector1">
            <a:avLst/>
          </a:prstGeom>
          <a:ln w="28575">
            <a:solidFill>
              <a:schemeClr val="bg2">
                <a:lumMod val="1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06" name="Straight Arrow Connector 205"/>
          <p:cNvCxnSpPr/>
          <p:nvPr/>
        </p:nvCxnSpPr>
        <p:spPr>
          <a:xfrm rot="10800000">
            <a:off x="6215074" y="3000372"/>
            <a:ext cx="214314" cy="1588"/>
          </a:xfrm>
          <a:prstGeom prst="straightConnector1">
            <a:avLst/>
          </a:prstGeom>
          <a:ln w="28575">
            <a:solidFill>
              <a:schemeClr val="bg2">
                <a:lumMod val="10000"/>
              </a:schemeClr>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212"/>
                                        </p:tgtEl>
                                        <p:attrNameLst>
                                          <p:attrName>style.visibility</p:attrName>
                                        </p:attrNameLst>
                                      </p:cBhvr>
                                      <p:to>
                                        <p:strVal val="visible"/>
                                      </p:to>
                                    </p:set>
                                    <p:animEffect transition="in" filter="strips(downLeft)">
                                      <p:cBhvr>
                                        <p:cTn id="7" dur="500"/>
                                        <p:tgtEl>
                                          <p:spTgt spid="212"/>
                                        </p:tgtEl>
                                      </p:cBhvr>
                                    </p:animEffect>
                                  </p:childTnLst>
                                </p:cTn>
                              </p:par>
                            </p:childTnLst>
                          </p:cTn>
                        </p:par>
                        <p:par>
                          <p:cTn id="8" fill="hold">
                            <p:stCondLst>
                              <p:cond delay="500"/>
                            </p:stCondLst>
                            <p:childTnLst>
                              <p:par>
                                <p:cTn id="9" presetID="55" presetClass="entr" presetSubtype="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p:cTn id="11" dur="500" fill="hold"/>
                                        <p:tgtEl>
                                          <p:spTgt spid="4"/>
                                        </p:tgtEl>
                                        <p:attrNameLst>
                                          <p:attrName>ppt_w</p:attrName>
                                        </p:attrNameLst>
                                      </p:cBhvr>
                                      <p:tavLst>
                                        <p:tav tm="0">
                                          <p:val>
                                            <p:strVal val="#ppt_w*0.70"/>
                                          </p:val>
                                        </p:tav>
                                        <p:tav tm="100000">
                                          <p:val>
                                            <p:strVal val="#ppt_w"/>
                                          </p:val>
                                        </p:tav>
                                      </p:tavLst>
                                    </p:anim>
                                    <p:anim calcmode="lin" valueType="num">
                                      <p:cBhvr>
                                        <p:cTn id="12" dur="500" fill="hold"/>
                                        <p:tgtEl>
                                          <p:spTgt spid="4"/>
                                        </p:tgtEl>
                                        <p:attrNameLst>
                                          <p:attrName>ppt_h</p:attrName>
                                        </p:attrNameLst>
                                      </p:cBhvr>
                                      <p:tavLst>
                                        <p:tav tm="0">
                                          <p:val>
                                            <p:strVal val="#ppt_h"/>
                                          </p:val>
                                        </p:tav>
                                        <p:tav tm="100000">
                                          <p:val>
                                            <p:strVal val="#ppt_h"/>
                                          </p:val>
                                        </p:tav>
                                      </p:tavLst>
                                    </p:anim>
                                    <p:animEffect transition="in" filter="fade">
                                      <p:cBhvr>
                                        <p:cTn id="13" dur="500"/>
                                        <p:tgtEl>
                                          <p:spTgt spid="4"/>
                                        </p:tgtEl>
                                      </p:cBhvr>
                                    </p:animEffect>
                                  </p:childTnLst>
                                </p:cTn>
                              </p:par>
                            </p:childTnLst>
                          </p:cTn>
                        </p:par>
                      </p:childTnLst>
                    </p:cTn>
                  </p:par>
                  <p:par>
                    <p:cTn id="14" fill="hold">
                      <p:stCondLst>
                        <p:cond delay="indefinite"/>
                      </p:stCondLst>
                      <p:childTnLst>
                        <p:par>
                          <p:cTn id="15" fill="hold">
                            <p:stCondLst>
                              <p:cond delay="0"/>
                            </p:stCondLst>
                            <p:childTnLst>
                              <p:par>
                                <p:cTn id="16" presetID="18" presetClass="entr" presetSubtype="6" fill="hold" nodeType="clickEffect">
                                  <p:stCondLst>
                                    <p:cond delay="0"/>
                                  </p:stCondLst>
                                  <p:childTnLst>
                                    <p:set>
                                      <p:cBhvr>
                                        <p:cTn id="17" dur="1" fill="hold">
                                          <p:stCondLst>
                                            <p:cond delay="0"/>
                                          </p:stCondLst>
                                        </p:cTn>
                                        <p:tgtEl>
                                          <p:spTgt spid="36"/>
                                        </p:tgtEl>
                                        <p:attrNameLst>
                                          <p:attrName>style.visibility</p:attrName>
                                        </p:attrNameLst>
                                      </p:cBhvr>
                                      <p:to>
                                        <p:strVal val="visible"/>
                                      </p:to>
                                    </p:set>
                                    <p:animEffect transition="in" filter="strips(downRight)">
                                      <p:cBhvr>
                                        <p:cTn id="18" dur="500"/>
                                        <p:tgtEl>
                                          <p:spTgt spid="36"/>
                                        </p:tgtEl>
                                      </p:cBhvr>
                                    </p:animEffect>
                                  </p:childTnLst>
                                </p:cTn>
                              </p:par>
                            </p:childTnLst>
                          </p:cTn>
                        </p:par>
                        <p:par>
                          <p:cTn id="19" fill="hold">
                            <p:stCondLst>
                              <p:cond delay="500"/>
                            </p:stCondLst>
                            <p:childTnLst>
                              <p:par>
                                <p:cTn id="20" presetID="55" presetClass="entr" presetSubtype="0" fill="hold" grpId="0" nodeType="afterEffect">
                                  <p:stCondLst>
                                    <p:cond delay="0"/>
                                  </p:stCondLst>
                                  <p:childTnLst>
                                    <p:set>
                                      <p:cBhvr>
                                        <p:cTn id="21" dur="1" fill="hold">
                                          <p:stCondLst>
                                            <p:cond delay="0"/>
                                          </p:stCondLst>
                                        </p:cTn>
                                        <p:tgtEl>
                                          <p:spTgt spid="5"/>
                                        </p:tgtEl>
                                        <p:attrNameLst>
                                          <p:attrName>style.visibility</p:attrName>
                                        </p:attrNameLst>
                                      </p:cBhvr>
                                      <p:to>
                                        <p:strVal val="visible"/>
                                      </p:to>
                                    </p:set>
                                    <p:anim calcmode="lin" valueType="num">
                                      <p:cBhvr>
                                        <p:cTn id="22" dur="500" fill="hold"/>
                                        <p:tgtEl>
                                          <p:spTgt spid="5"/>
                                        </p:tgtEl>
                                        <p:attrNameLst>
                                          <p:attrName>ppt_w</p:attrName>
                                        </p:attrNameLst>
                                      </p:cBhvr>
                                      <p:tavLst>
                                        <p:tav tm="0">
                                          <p:val>
                                            <p:strVal val="#ppt_w*0.70"/>
                                          </p:val>
                                        </p:tav>
                                        <p:tav tm="100000">
                                          <p:val>
                                            <p:strVal val="#ppt_w"/>
                                          </p:val>
                                        </p:tav>
                                      </p:tavLst>
                                    </p:anim>
                                    <p:anim calcmode="lin" valueType="num">
                                      <p:cBhvr>
                                        <p:cTn id="23" dur="500" fill="hold"/>
                                        <p:tgtEl>
                                          <p:spTgt spid="5"/>
                                        </p:tgtEl>
                                        <p:attrNameLst>
                                          <p:attrName>ppt_h</p:attrName>
                                        </p:attrNameLst>
                                      </p:cBhvr>
                                      <p:tavLst>
                                        <p:tav tm="0">
                                          <p:val>
                                            <p:strVal val="#ppt_h"/>
                                          </p:val>
                                        </p:tav>
                                        <p:tav tm="100000">
                                          <p:val>
                                            <p:strVal val="#ppt_h"/>
                                          </p:val>
                                        </p:tav>
                                      </p:tavLst>
                                    </p:anim>
                                    <p:animEffect transition="in" filter="fade">
                                      <p:cBhvr>
                                        <p:cTn id="24" dur="500"/>
                                        <p:tgtEl>
                                          <p:spTgt spid="5"/>
                                        </p:tgtEl>
                                      </p:cBhvr>
                                    </p:animEffect>
                                  </p:childTnLst>
                                </p:cTn>
                              </p:par>
                            </p:childTnLst>
                          </p:cTn>
                        </p:par>
                      </p:childTnLst>
                    </p:cTn>
                  </p:par>
                  <p:par>
                    <p:cTn id="25" fill="hold">
                      <p:stCondLst>
                        <p:cond delay="indefinite"/>
                      </p:stCondLst>
                      <p:childTnLst>
                        <p:par>
                          <p:cTn id="26" fill="hold">
                            <p:stCondLst>
                              <p:cond delay="0"/>
                            </p:stCondLst>
                            <p:childTnLst>
                              <p:par>
                                <p:cTn id="27" presetID="18" presetClass="entr" presetSubtype="6" fill="hold" nodeType="clickEffect">
                                  <p:stCondLst>
                                    <p:cond delay="0"/>
                                  </p:stCondLst>
                                  <p:childTnLst>
                                    <p:set>
                                      <p:cBhvr>
                                        <p:cTn id="28" dur="1" fill="hold">
                                          <p:stCondLst>
                                            <p:cond delay="0"/>
                                          </p:stCondLst>
                                        </p:cTn>
                                        <p:tgtEl>
                                          <p:spTgt spid="52"/>
                                        </p:tgtEl>
                                        <p:attrNameLst>
                                          <p:attrName>style.visibility</p:attrName>
                                        </p:attrNameLst>
                                      </p:cBhvr>
                                      <p:to>
                                        <p:strVal val="visible"/>
                                      </p:to>
                                    </p:set>
                                    <p:animEffect transition="in" filter="strips(downRight)">
                                      <p:cBhvr>
                                        <p:cTn id="29" dur="500"/>
                                        <p:tgtEl>
                                          <p:spTgt spid="52"/>
                                        </p:tgtEl>
                                      </p:cBhvr>
                                    </p:animEffect>
                                  </p:childTnLst>
                                </p:cTn>
                              </p:par>
                              <p:par>
                                <p:cTn id="30" presetID="18" presetClass="entr" presetSubtype="6" fill="hold" grpId="0" nodeType="withEffect">
                                  <p:stCondLst>
                                    <p:cond delay="0"/>
                                  </p:stCondLst>
                                  <p:childTnLst>
                                    <p:set>
                                      <p:cBhvr>
                                        <p:cTn id="31" dur="1" fill="hold">
                                          <p:stCondLst>
                                            <p:cond delay="0"/>
                                          </p:stCondLst>
                                        </p:cTn>
                                        <p:tgtEl>
                                          <p:spTgt spid="256"/>
                                        </p:tgtEl>
                                        <p:attrNameLst>
                                          <p:attrName>style.visibility</p:attrName>
                                        </p:attrNameLst>
                                      </p:cBhvr>
                                      <p:to>
                                        <p:strVal val="visible"/>
                                      </p:to>
                                    </p:set>
                                    <p:animEffect transition="in" filter="strips(downRight)">
                                      <p:cBhvr>
                                        <p:cTn id="32" dur="500"/>
                                        <p:tgtEl>
                                          <p:spTgt spid="256"/>
                                        </p:tgtEl>
                                      </p:cBhvr>
                                    </p:animEffect>
                                  </p:childTnLst>
                                </p:cTn>
                              </p:par>
                              <p:par>
                                <p:cTn id="33" presetID="55" presetClass="entr" presetSubtype="0" fill="hold" grpId="0" nodeType="withEffect">
                                  <p:stCondLst>
                                    <p:cond delay="0"/>
                                  </p:stCondLst>
                                  <p:childTnLst>
                                    <p:set>
                                      <p:cBhvr>
                                        <p:cTn id="34" dur="1" fill="hold">
                                          <p:stCondLst>
                                            <p:cond delay="0"/>
                                          </p:stCondLst>
                                        </p:cTn>
                                        <p:tgtEl>
                                          <p:spTgt spid="21"/>
                                        </p:tgtEl>
                                        <p:attrNameLst>
                                          <p:attrName>style.visibility</p:attrName>
                                        </p:attrNameLst>
                                      </p:cBhvr>
                                      <p:to>
                                        <p:strVal val="visible"/>
                                      </p:to>
                                    </p:set>
                                    <p:anim calcmode="lin" valueType="num">
                                      <p:cBhvr>
                                        <p:cTn id="35" dur="500" fill="hold"/>
                                        <p:tgtEl>
                                          <p:spTgt spid="21"/>
                                        </p:tgtEl>
                                        <p:attrNameLst>
                                          <p:attrName>ppt_w</p:attrName>
                                        </p:attrNameLst>
                                      </p:cBhvr>
                                      <p:tavLst>
                                        <p:tav tm="0">
                                          <p:val>
                                            <p:strVal val="#ppt_w*0.70"/>
                                          </p:val>
                                        </p:tav>
                                        <p:tav tm="100000">
                                          <p:val>
                                            <p:strVal val="#ppt_w"/>
                                          </p:val>
                                        </p:tav>
                                      </p:tavLst>
                                    </p:anim>
                                    <p:anim calcmode="lin" valueType="num">
                                      <p:cBhvr>
                                        <p:cTn id="36" dur="500" fill="hold"/>
                                        <p:tgtEl>
                                          <p:spTgt spid="21"/>
                                        </p:tgtEl>
                                        <p:attrNameLst>
                                          <p:attrName>ppt_h</p:attrName>
                                        </p:attrNameLst>
                                      </p:cBhvr>
                                      <p:tavLst>
                                        <p:tav tm="0">
                                          <p:val>
                                            <p:strVal val="#ppt_h"/>
                                          </p:val>
                                        </p:tav>
                                        <p:tav tm="100000">
                                          <p:val>
                                            <p:strVal val="#ppt_h"/>
                                          </p:val>
                                        </p:tav>
                                      </p:tavLst>
                                    </p:anim>
                                    <p:animEffect transition="in" filter="fade">
                                      <p:cBhvr>
                                        <p:cTn id="37" dur="500"/>
                                        <p:tgtEl>
                                          <p:spTgt spid="21"/>
                                        </p:tgtEl>
                                      </p:cBhvr>
                                    </p:animEffect>
                                  </p:childTnLst>
                                </p:cTn>
                              </p:par>
                            </p:childTnLst>
                          </p:cTn>
                        </p:par>
                      </p:childTnLst>
                    </p:cTn>
                  </p:par>
                  <p:par>
                    <p:cTn id="38" fill="hold">
                      <p:stCondLst>
                        <p:cond delay="indefinite"/>
                      </p:stCondLst>
                      <p:childTnLst>
                        <p:par>
                          <p:cTn id="39" fill="hold">
                            <p:stCondLst>
                              <p:cond delay="0"/>
                            </p:stCondLst>
                            <p:childTnLst>
                              <p:par>
                                <p:cTn id="40" presetID="18" presetClass="entr" presetSubtype="12" fill="hold" nodeType="clickEffect">
                                  <p:stCondLst>
                                    <p:cond delay="0"/>
                                  </p:stCondLst>
                                  <p:childTnLst>
                                    <p:set>
                                      <p:cBhvr>
                                        <p:cTn id="41" dur="1" fill="hold">
                                          <p:stCondLst>
                                            <p:cond delay="0"/>
                                          </p:stCondLst>
                                        </p:cTn>
                                        <p:tgtEl>
                                          <p:spTgt spid="210"/>
                                        </p:tgtEl>
                                        <p:attrNameLst>
                                          <p:attrName>style.visibility</p:attrName>
                                        </p:attrNameLst>
                                      </p:cBhvr>
                                      <p:to>
                                        <p:strVal val="visible"/>
                                      </p:to>
                                    </p:set>
                                    <p:animEffect transition="in" filter="strips(downLeft)">
                                      <p:cBhvr>
                                        <p:cTn id="42" dur="500"/>
                                        <p:tgtEl>
                                          <p:spTgt spid="210"/>
                                        </p:tgtEl>
                                      </p:cBhvr>
                                    </p:animEffect>
                                  </p:childTnLst>
                                </p:cTn>
                              </p:par>
                            </p:childTnLst>
                          </p:cTn>
                        </p:par>
                      </p:childTnLst>
                    </p:cTn>
                  </p:par>
                  <p:par>
                    <p:cTn id="43" fill="hold">
                      <p:stCondLst>
                        <p:cond delay="indefinite"/>
                      </p:stCondLst>
                      <p:childTnLst>
                        <p:par>
                          <p:cTn id="44" fill="hold">
                            <p:stCondLst>
                              <p:cond delay="0"/>
                            </p:stCondLst>
                            <p:childTnLst>
                              <p:par>
                                <p:cTn id="45" presetID="18" presetClass="entr" presetSubtype="12" fill="hold" nodeType="clickEffect">
                                  <p:stCondLst>
                                    <p:cond delay="0"/>
                                  </p:stCondLst>
                                  <p:childTnLst>
                                    <p:set>
                                      <p:cBhvr>
                                        <p:cTn id="46" dur="1" fill="hold">
                                          <p:stCondLst>
                                            <p:cond delay="0"/>
                                          </p:stCondLst>
                                        </p:cTn>
                                        <p:tgtEl>
                                          <p:spTgt spid="55"/>
                                        </p:tgtEl>
                                        <p:attrNameLst>
                                          <p:attrName>style.visibility</p:attrName>
                                        </p:attrNameLst>
                                      </p:cBhvr>
                                      <p:to>
                                        <p:strVal val="visible"/>
                                      </p:to>
                                    </p:set>
                                    <p:animEffect transition="in" filter="strips(downLeft)">
                                      <p:cBhvr>
                                        <p:cTn id="47" dur="500"/>
                                        <p:tgtEl>
                                          <p:spTgt spid="55"/>
                                        </p:tgtEl>
                                      </p:cBhvr>
                                    </p:animEffect>
                                  </p:childTnLst>
                                </p:cTn>
                              </p:par>
                              <p:par>
                                <p:cTn id="48" presetID="55" presetClass="entr" presetSubtype="0" fill="hold" grpId="0" nodeType="withEffect">
                                  <p:stCondLst>
                                    <p:cond delay="0"/>
                                  </p:stCondLst>
                                  <p:childTnLst>
                                    <p:set>
                                      <p:cBhvr>
                                        <p:cTn id="49" dur="1" fill="hold">
                                          <p:stCondLst>
                                            <p:cond delay="0"/>
                                          </p:stCondLst>
                                        </p:cTn>
                                        <p:tgtEl>
                                          <p:spTgt spid="7"/>
                                        </p:tgtEl>
                                        <p:attrNameLst>
                                          <p:attrName>style.visibility</p:attrName>
                                        </p:attrNameLst>
                                      </p:cBhvr>
                                      <p:to>
                                        <p:strVal val="visible"/>
                                      </p:to>
                                    </p:set>
                                    <p:anim calcmode="lin" valueType="num">
                                      <p:cBhvr>
                                        <p:cTn id="50" dur="500" fill="hold"/>
                                        <p:tgtEl>
                                          <p:spTgt spid="7"/>
                                        </p:tgtEl>
                                        <p:attrNameLst>
                                          <p:attrName>ppt_w</p:attrName>
                                        </p:attrNameLst>
                                      </p:cBhvr>
                                      <p:tavLst>
                                        <p:tav tm="0">
                                          <p:val>
                                            <p:strVal val="#ppt_w*0.70"/>
                                          </p:val>
                                        </p:tav>
                                        <p:tav tm="100000">
                                          <p:val>
                                            <p:strVal val="#ppt_w"/>
                                          </p:val>
                                        </p:tav>
                                      </p:tavLst>
                                    </p:anim>
                                    <p:anim calcmode="lin" valueType="num">
                                      <p:cBhvr>
                                        <p:cTn id="51" dur="500" fill="hold"/>
                                        <p:tgtEl>
                                          <p:spTgt spid="7"/>
                                        </p:tgtEl>
                                        <p:attrNameLst>
                                          <p:attrName>ppt_h</p:attrName>
                                        </p:attrNameLst>
                                      </p:cBhvr>
                                      <p:tavLst>
                                        <p:tav tm="0">
                                          <p:val>
                                            <p:strVal val="#ppt_h"/>
                                          </p:val>
                                        </p:tav>
                                        <p:tav tm="100000">
                                          <p:val>
                                            <p:strVal val="#ppt_h"/>
                                          </p:val>
                                        </p:tav>
                                      </p:tavLst>
                                    </p:anim>
                                    <p:animEffect transition="in" filter="fade">
                                      <p:cBhvr>
                                        <p:cTn id="52" dur="500"/>
                                        <p:tgtEl>
                                          <p:spTgt spid="7"/>
                                        </p:tgtEl>
                                      </p:cBhvr>
                                    </p:animEffect>
                                  </p:childTnLst>
                                </p:cTn>
                              </p:par>
                            </p:childTnLst>
                          </p:cTn>
                        </p:par>
                      </p:childTnLst>
                    </p:cTn>
                  </p:par>
                  <p:par>
                    <p:cTn id="53" fill="hold">
                      <p:stCondLst>
                        <p:cond delay="indefinite"/>
                      </p:stCondLst>
                      <p:childTnLst>
                        <p:par>
                          <p:cTn id="54" fill="hold">
                            <p:stCondLst>
                              <p:cond delay="0"/>
                            </p:stCondLst>
                            <p:childTnLst>
                              <p:par>
                                <p:cTn id="55" presetID="18" presetClass="entr" presetSubtype="12" fill="hold" nodeType="clickEffect">
                                  <p:stCondLst>
                                    <p:cond delay="0"/>
                                  </p:stCondLst>
                                  <p:childTnLst>
                                    <p:set>
                                      <p:cBhvr>
                                        <p:cTn id="56" dur="1" fill="hold">
                                          <p:stCondLst>
                                            <p:cond delay="0"/>
                                          </p:stCondLst>
                                        </p:cTn>
                                        <p:tgtEl>
                                          <p:spTgt spid="45"/>
                                        </p:tgtEl>
                                        <p:attrNameLst>
                                          <p:attrName>style.visibility</p:attrName>
                                        </p:attrNameLst>
                                      </p:cBhvr>
                                      <p:to>
                                        <p:strVal val="visible"/>
                                      </p:to>
                                    </p:set>
                                    <p:animEffect transition="in" filter="strips(downLeft)">
                                      <p:cBhvr>
                                        <p:cTn id="57" dur="500"/>
                                        <p:tgtEl>
                                          <p:spTgt spid="45"/>
                                        </p:tgtEl>
                                      </p:cBhvr>
                                    </p:animEffect>
                                  </p:childTnLst>
                                </p:cTn>
                              </p:par>
                              <p:par>
                                <p:cTn id="58" presetID="55" presetClass="entr" presetSubtype="0" fill="hold" grpId="0" nodeType="withEffect">
                                  <p:stCondLst>
                                    <p:cond delay="0"/>
                                  </p:stCondLst>
                                  <p:childTnLst>
                                    <p:set>
                                      <p:cBhvr>
                                        <p:cTn id="59" dur="1" fill="hold">
                                          <p:stCondLst>
                                            <p:cond delay="0"/>
                                          </p:stCondLst>
                                        </p:cTn>
                                        <p:tgtEl>
                                          <p:spTgt spid="11"/>
                                        </p:tgtEl>
                                        <p:attrNameLst>
                                          <p:attrName>style.visibility</p:attrName>
                                        </p:attrNameLst>
                                      </p:cBhvr>
                                      <p:to>
                                        <p:strVal val="visible"/>
                                      </p:to>
                                    </p:set>
                                    <p:anim calcmode="lin" valueType="num">
                                      <p:cBhvr>
                                        <p:cTn id="60" dur="500" fill="hold"/>
                                        <p:tgtEl>
                                          <p:spTgt spid="11"/>
                                        </p:tgtEl>
                                        <p:attrNameLst>
                                          <p:attrName>ppt_w</p:attrName>
                                        </p:attrNameLst>
                                      </p:cBhvr>
                                      <p:tavLst>
                                        <p:tav tm="0">
                                          <p:val>
                                            <p:strVal val="#ppt_w*0.70"/>
                                          </p:val>
                                        </p:tav>
                                        <p:tav tm="100000">
                                          <p:val>
                                            <p:strVal val="#ppt_w"/>
                                          </p:val>
                                        </p:tav>
                                      </p:tavLst>
                                    </p:anim>
                                    <p:anim calcmode="lin" valueType="num">
                                      <p:cBhvr>
                                        <p:cTn id="61" dur="500" fill="hold"/>
                                        <p:tgtEl>
                                          <p:spTgt spid="11"/>
                                        </p:tgtEl>
                                        <p:attrNameLst>
                                          <p:attrName>ppt_h</p:attrName>
                                        </p:attrNameLst>
                                      </p:cBhvr>
                                      <p:tavLst>
                                        <p:tav tm="0">
                                          <p:val>
                                            <p:strVal val="#ppt_h"/>
                                          </p:val>
                                        </p:tav>
                                        <p:tav tm="100000">
                                          <p:val>
                                            <p:strVal val="#ppt_h"/>
                                          </p:val>
                                        </p:tav>
                                      </p:tavLst>
                                    </p:anim>
                                    <p:animEffect transition="in" filter="fade">
                                      <p:cBhvr>
                                        <p:cTn id="62" dur="500"/>
                                        <p:tgtEl>
                                          <p:spTgt spid="11"/>
                                        </p:tgtEl>
                                      </p:cBhvr>
                                    </p:animEffect>
                                  </p:childTnLst>
                                </p:cTn>
                              </p:par>
                            </p:childTnLst>
                          </p:cTn>
                        </p:par>
                      </p:childTnLst>
                    </p:cTn>
                  </p:par>
                  <p:par>
                    <p:cTn id="63" fill="hold">
                      <p:stCondLst>
                        <p:cond delay="indefinite"/>
                      </p:stCondLst>
                      <p:childTnLst>
                        <p:par>
                          <p:cTn id="64" fill="hold">
                            <p:stCondLst>
                              <p:cond delay="0"/>
                            </p:stCondLst>
                            <p:childTnLst>
                              <p:par>
                                <p:cTn id="65" presetID="18" presetClass="entr" presetSubtype="12" fill="hold" nodeType="clickEffect">
                                  <p:stCondLst>
                                    <p:cond delay="0"/>
                                  </p:stCondLst>
                                  <p:childTnLst>
                                    <p:set>
                                      <p:cBhvr>
                                        <p:cTn id="66" dur="1" fill="hold">
                                          <p:stCondLst>
                                            <p:cond delay="0"/>
                                          </p:stCondLst>
                                        </p:cTn>
                                        <p:tgtEl>
                                          <p:spTgt spid="62"/>
                                        </p:tgtEl>
                                        <p:attrNameLst>
                                          <p:attrName>style.visibility</p:attrName>
                                        </p:attrNameLst>
                                      </p:cBhvr>
                                      <p:to>
                                        <p:strVal val="visible"/>
                                      </p:to>
                                    </p:set>
                                    <p:animEffect transition="in" filter="strips(downLeft)">
                                      <p:cBhvr>
                                        <p:cTn id="67" dur="500"/>
                                        <p:tgtEl>
                                          <p:spTgt spid="62"/>
                                        </p:tgtEl>
                                      </p:cBhvr>
                                    </p:animEffect>
                                  </p:childTnLst>
                                </p:cTn>
                              </p:par>
                              <p:par>
                                <p:cTn id="68" presetID="55" presetClass="entr" presetSubtype="0" fill="hold" grpId="0" nodeType="withEffect">
                                  <p:stCondLst>
                                    <p:cond delay="0"/>
                                  </p:stCondLst>
                                  <p:childTnLst>
                                    <p:set>
                                      <p:cBhvr>
                                        <p:cTn id="69" dur="1" fill="hold">
                                          <p:stCondLst>
                                            <p:cond delay="0"/>
                                          </p:stCondLst>
                                        </p:cTn>
                                        <p:tgtEl>
                                          <p:spTgt spid="12"/>
                                        </p:tgtEl>
                                        <p:attrNameLst>
                                          <p:attrName>style.visibility</p:attrName>
                                        </p:attrNameLst>
                                      </p:cBhvr>
                                      <p:to>
                                        <p:strVal val="visible"/>
                                      </p:to>
                                    </p:set>
                                    <p:anim calcmode="lin" valueType="num">
                                      <p:cBhvr>
                                        <p:cTn id="70" dur="500" fill="hold"/>
                                        <p:tgtEl>
                                          <p:spTgt spid="12"/>
                                        </p:tgtEl>
                                        <p:attrNameLst>
                                          <p:attrName>ppt_w</p:attrName>
                                        </p:attrNameLst>
                                      </p:cBhvr>
                                      <p:tavLst>
                                        <p:tav tm="0">
                                          <p:val>
                                            <p:strVal val="#ppt_w*0.70"/>
                                          </p:val>
                                        </p:tav>
                                        <p:tav tm="100000">
                                          <p:val>
                                            <p:strVal val="#ppt_w"/>
                                          </p:val>
                                        </p:tav>
                                      </p:tavLst>
                                    </p:anim>
                                    <p:anim calcmode="lin" valueType="num">
                                      <p:cBhvr>
                                        <p:cTn id="71" dur="500" fill="hold"/>
                                        <p:tgtEl>
                                          <p:spTgt spid="12"/>
                                        </p:tgtEl>
                                        <p:attrNameLst>
                                          <p:attrName>ppt_h</p:attrName>
                                        </p:attrNameLst>
                                      </p:cBhvr>
                                      <p:tavLst>
                                        <p:tav tm="0">
                                          <p:val>
                                            <p:strVal val="#ppt_h"/>
                                          </p:val>
                                        </p:tav>
                                        <p:tav tm="100000">
                                          <p:val>
                                            <p:strVal val="#ppt_h"/>
                                          </p:val>
                                        </p:tav>
                                      </p:tavLst>
                                    </p:anim>
                                    <p:animEffect transition="in" filter="fade">
                                      <p:cBhvr>
                                        <p:cTn id="72" dur="500"/>
                                        <p:tgtEl>
                                          <p:spTgt spid="12"/>
                                        </p:tgtEl>
                                      </p:cBhvr>
                                    </p:animEffect>
                                  </p:childTnLst>
                                </p:cTn>
                              </p:par>
                            </p:childTnLst>
                          </p:cTn>
                        </p:par>
                      </p:childTnLst>
                    </p:cTn>
                  </p:par>
                  <p:par>
                    <p:cTn id="73" fill="hold">
                      <p:stCondLst>
                        <p:cond delay="indefinite"/>
                      </p:stCondLst>
                      <p:childTnLst>
                        <p:par>
                          <p:cTn id="74" fill="hold">
                            <p:stCondLst>
                              <p:cond delay="0"/>
                            </p:stCondLst>
                            <p:childTnLst>
                              <p:par>
                                <p:cTn id="75" presetID="18" presetClass="entr" presetSubtype="12" fill="hold" nodeType="clickEffect">
                                  <p:stCondLst>
                                    <p:cond delay="0"/>
                                  </p:stCondLst>
                                  <p:childTnLst>
                                    <p:set>
                                      <p:cBhvr>
                                        <p:cTn id="76" dur="1" fill="hold">
                                          <p:stCondLst>
                                            <p:cond delay="0"/>
                                          </p:stCondLst>
                                        </p:cTn>
                                        <p:tgtEl>
                                          <p:spTgt spid="40"/>
                                        </p:tgtEl>
                                        <p:attrNameLst>
                                          <p:attrName>style.visibility</p:attrName>
                                        </p:attrNameLst>
                                      </p:cBhvr>
                                      <p:to>
                                        <p:strVal val="visible"/>
                                      </p:to>
                                    </p:set>
                                    <p:animEffect transition="in" filter="strips(downLeft)">
                                      <p:cBhvr>
                                        <p:cTn id="77" dur="500"/>
                                        <p:tgtEl>
                                          <p:spTgt spid="40"/>
                                        </p:tgtEl>
                                      </p:cBhvr>
                                    </p:animEffect>
                                  </p:childTnLst>
                                </p:cTn>
                              </p:par>
                            </p:childTnLst>
                          </p:cTn>
                        </p:par>
                        <p:par>
                          <p:cTn id="78" fill="hold">
                            <p:stCondLst>
                              <p:cond delay="500"/>
                            </p:stCondLst>
                            <p:childTnLst>
                              <p:par>
                                <p:cTn id="79" presetID="26" presetClass="emph" presetSubtype="0" fill="hold" grpId="1" nodeType="afterEffect">
                                  <p:stCondLst>
                                    <p:cond delay="0"/>
                                  </p:stCondLst>
                                  <p:childTnLst>
                                    <p:animEffect transition="out" filter="fade">
                                      <p:cBhvr>
                                        <p:cTn id="80" dur="500" tmFilter="0, 0; .2, .5; .8, .5; 1, 0"/>
                                        <p:tgtEl>
                                          <p:spTgt spid="12"/>
                                        </p:tgtEl>
                                      </p:cBhvr>
                                    </p:animEffect>
                                    <p:animScale>
                                      <p:cBhvr>
                                        <p:cTn id="81" dur="250" autoRev="1" fill="hold"/>
                                        <p:tgtEl>
                                          <p:spTgt spid="12"/>
                                        </p:tgtEl>
                                      </p:cBhvr>
                                      <p:by x="105000" y="105000"/>
                                    </p:animScale>
                                  </p:childTnLst>
                                </p:cTn>
                              </p:par>
                            </p:childTnLst>
                          </p:cTn>
                        </p:par>
                      </p:childTnLst>
                    </p:cTn>
                  </p:par>
                  <p:par>
                    <p:cTn id="82" fill="hold">
                      <p:stCondLst>
                        <p:cond delay="indefinite"/>
                      </p:stCondLst>
                      <p:childTnLst>
                        <p:par>
                          <p:cTn id="83" fill="hold">
                            <p:stCondLst>
                              <p:cond delay="0"/>
                            </p:stCondLst>
                            <p:childTnLst>
                              <p:par>
                                <p:cTn id="84" presetID="18" presetClass="entr" presetSubtype="9" fill="hold" nodeType="clickEffect">
                                  <p:stCondLst>
                                    <p:cond delay="0"/>
                                  </p:stCondLst>
                                  <p:childTnLst>
                                    <p:set>
                                      <p:cBhvr>
                                        <p:cTn id="85" dur="1" fill="hold">
                                          <p:stCondLst>
                                            <p:cond delay="0"/>
                                          </p:stCondLst>
                                        </p:cTn>
                                        <p:tgtEl>
                                          <p:spTgt spid="2"/>
                                        </p:tgtEl>
                                        <p:attrNameLst>
                                          <p:attrName>style.visibility</p:attrName>
                                        </p:attrNameLst>
                                      </p:cBhvr>
                                      <p:to>
                                        <p:strVal val="visible"/>
                                      </p:to>
                                    </p:set>
                                    <p:animEffect transition="in" filter="strips(upLeft)">
                                      <p:cBhvr>
                                        <p:cTn id="86" dur="500"/>
                                        <p:tgtEl>
                                          <p:spTgt spid="2"/>
                                        </p:tgtEl>
                                      </p:cBhvr>
                                    </p:animEffect>
                                  </p:childTnLst>
                                </p:cTn>
                              </p:par>
                              <p:par>
                                <p:cTn id="87" presetID="55" presetClass="entr" presetSubtype="0" fill="hold" grpId="0" nodeType="withEffect">
                                  <p:stCondLst>
                                    <p:cond delay="0"/>
                                  </p:stCondLst>
                                  <p:childTnLst>
                                    <p:set>
                                      <p:cBhvr>
                                        <p:cTn id="88" dur="1" fill="hold">
                                          <p:stCondLst>
                                            <p:cond delay="0"/>
                                          </p:stCondLst>
                                        </p:cTn>
                                        <p:tgtEl>
                                          <p:spTgt spid="26"/>
                                        </p:tgtEl>
                                        <p:attrNameLst>
                                          <p:attrName>style.visibility</p:attrName>
                                        </p:attrNameLst>
                                      </p:cBhvr>
                                      <p:to>
                                        <p:strVal val="visible"/>
                                      </p:to>
                                    </p:set>
                                    <p:anim calcmode="lin" valueType="num">
                                      <p:cBhvr>
                                        <p:cTn id="89" dur="500" fill="hold"/>
                                        <p:tgtEl>
                                          <p:spTgt spid="26"/>
                                        </p:tgtEl>
                                        <p:attrNameLst>
                                          <p:attrName>ppt_w</p:attrName>
                                        </p:attrNameLst>
                                      </p:cBhvr>
                                      <p:tavLst>
                                        <p:tav tm="0">
                                          <p:val>
                                            <p:strVal val="#ppt_w*0.70"/>
                                          </p:val>
                                        </p:tav>
                                        <p:tav tm="100000">
                                          <p:val>
                                            <p:strVal val="#ppt_w"/>
                                          </p:val>
                                        </p:tav>
                                      </p:tavLst>
                                    </p:anim>
                                    <p:anim calcmode="lin" valueType="num">
                                      <p:cBhvr>
                                        <p:cTn id="90" dur="500" fill="hold"/>
                                        <p:tgtEl>
                                          <p:spTgt spid="26"/>
                                        </p:tgtEl>
                                        <p:attrNameLst>
                                          <p:attrName>ppt_h</p:attrName>
                                        </p:attrNameLst>
                                      </p:cBhvr>
                                      <p:tavLst>
                                        <p:tav tm="0">
                                          <p:val>
                                            <p:strVal val="#ppt_h"/>
                                          </p:val>
                                        </p:tav>
                                        <p:tav tm="100000">
                                          <p:val>
                                            <p:strVal val="#ppt_h"/>
                                          </p:val>
                                        </p:tav>
                                      </p:tavLst>
                                    </p:anim>
                                    <p:animEffect transition="in" filter="fade">
                                      <p:cBhvr>
                                        <p:cTn id="91" dur="500"/>
                                        <p:tgtEl>
                                          <p:spTgt spid="26"/>
                                        </p:tgtEl>
                                      </p:cBhvr>
                                    </p:animEffect>
                                  </p:childTnLst>
                                </p:cTn>
                              </p:par>
                            </p:childTnLst>
                          </p:cTn>
                        </p:par>
                      </p:childTnLst>
                    </p:cTn>
                  </p:par>
                  <p:par>
                    <p:cTn id="92" fill="hold">
                      <p:stCondLst>
                        <p:cond delay="indefinite"/>
                      </p:stCondLst>
                      <p:childTnLst>
                        <p:par>
                          <p:cTn id="93" fill="hold">
                            <p:stCondLst>
                              <p:cond delay="0"/>
                            </p:stCondLst>
                            <p:childTnLst>
                              <p:par>
                                <p:cTn id="94" presetID="18" presetClass="entr" presetSubtype="12" fill="hold" nodeType="clickEffect">
                                  <p:stCondLst>
                                    <p:cond delay="0"/>
                                  </p:stCondLst>
                                  <p:childTnLst>
                                    <p:set>
                                      <p:cBhvr>
                                        <p:cTn id="95" dur="1" fill="hold">
                                          <p:stCondLst>
                                            <p:cond delay="0"/>
                                          </p:stCondLst>
                                        </p:cTn>
                                        <p:tgtEl>
                                          <p:spTgt spid="269"/>
                                        </p:tgtEl>
                                        <p:attrNameLst>
                                          <p:attrName>style.visibility</p:attrName>
                                        </p:attrNameLst>
                                      </p:cBhvr>
                                      <p:to>
                                        <p:strVal val="visible"/>
                                      </p:to>
                                    </p:set>
                                    <p:animEffect transition="in" filter="strips(downLeft)">
                                      <p:cBhvr>
                                        <p:cTn id="96" dur="500"/>
                                        <p:tgtEl>
                                          <p:spTgt spid="269"/>
                                        </p:tgtEl>
                                      </p:cBhvr>
                                    </p:animEffect>
                                  </p:childTnLst>
                                </p:cTn>
                              </p:par>
                              <p:par>
                                <p:cTn id="97" presetID="55" presetClass="entr" presetSubtype="0" fill="hold" nodeType="withEffect">
                                  <p:stCondLst>
                                    <p:cond delay="0"/>
                                  </p:stCondLst>
                                  <p:childTnLst>
                                    <p:set>
                                      <p:cBhvr>
                                        <p:cTn id="98" dur="1" fill="hold">
                                          <p:stCondLst>
                                            <p:cond delay="0"/>
                                          </p:stCondLst>
                                        </p:cTn>
                                        <p:tgtEl>
                                          <p:spTgt spid="13"/>
                                        </p:tgtEl>
                                        <p:attrNameLst>
                                          <p:attrName>style.visibility</p:attrName>
                                        </p:attrNameLst>
                                      </p:cBhvr>
                                      <p:to>
                                        <p:strVal val="visible"/>
                                      </p:to>
                                    </p:set>
                                    <p:anim calcmode="lin" valueType="num">
                                      <p:cBhvr>
                                        <p:cTn id="99" dur="1000" fill="hold"/>
                                        <p:tgtEl>
                                          <p:spTgt spid="13"/>
                                        </p:tgtEl>
                                        <p:attrNameLst>
                                          <p:attrName>ppt_w</p:attrName>
                                        </p:attrNameLst>
                                      </p:cBhvr>
                                      <p:tavLst>
                                        <p:tav tm="0">
                                          <p:val>
                                            <p:strVal val="#ppt_w*0.70"/>
                                          </p:val>
                                        </p:tav>
                                        <p:tav tm="100000">
                                          <p:val>
                                            <p:strVal val="#ppt_w"/>
                                          </p:val>
                                        </p:tav>
                                      </p:tavLst>
                                    </p:anim>
                                    <p:anim calcmode="lin" valueType="num">
                                      <p:cBhvr>
                                        <p:cTn id="100" dur="1000" fill="hold"/>
                                        <p:tgtEl>
                                          <p:spTgt spid="13"/>
                                        </p:tgtEl>
                                        <p:attrNameLst>
                                          <p:attrName>ppt_h</p:attrName>
                                        </p:attrNameLst>
                                      </p:cBhvr>
                                      <p:tavLst>
                                        <p:tav tm="0">
                                          <p:val>
                                            <p:strVal val="#ppt_h"/>
                                          </p:val>
                                        </p:tav>
                                        <p:tav tm="100000">
                                          <p:val>
                                            <p:strVal val="#ppt_h"/>
                                          </p:val>
                                        </p:tav>
                                      </p:tavLst>
                                    </p:anim>
                                    <p:animEffect transition="in" filter="fade">
                                      <p:cBhvr>
                                        <p:cTn id="101" dur="1000"/>
                                        <p:tgtEl>
                                          <p:spTgt spid="13"/>
                                        </p:tgtEl>
                                      </p:cBhvr>
                                    </p:animEffect>
                                  </p:childTnLst>
                                </p:cTn>
                              </p:par>
                            </p:childTnLst>
                          </p:cTn>
                        </p:par>
                      </p:childTnLst>
                    </p:cTn>
                  </p:par>
                  <p:par>
                    <p:cTn id="102" fill="hold">
                      <p:stCondLst>
                        <p:cond delay="indefinite"/>
                      </p:stCondLst>
                      <p:childTnLst>
                        <p:par>
                          <p:cTn id="103" fill="hold">
                            <p:stCondLst>
                              <p:cond delay="0"/>
                            </p:stCondLst>
                            <p:childTnLst>
                              <p:par>
                                <p:cTn id="104" presetID="18" presetClass="entr" presetSubtype="3" fill="hold" nodeType="clickEffect">
                                  <p:stCondLst>
                                    <p:cond delay="0"/>
                                  </p:stCondLst>
                                  <p:childTnLst>
                                    <p:set>
                                      <p:cBhvr>
                                        <p:cTn id="105" dur="1" fill="hold">
                                          <p:stCondLst>
                                            <p:cond delay="0"/>
                                          </p:stCondLst>
                                        </p:cTn>
                                        <p:tgtEl>
                                          <p:spTgt spid="9"/>
                                        </p:tgtEl>
                                        <p:attrNameLst>
                                          <p:attrName>style.visibility</p:attrName>
                                        </p:attrNameLst>
                                      </p:cBhvr>
                                      <p:to>
                                        <p:strVal val="visible"/>
                                      </p:to>
                                    </p:set>
                                    <p:animEffect transition="in" filter="strips(upRight)">
                                      <p:cBhvr>
                                        <p:cTn id="106" dur="500"/>
                                        <p:tgtEl>
                                          <p:spTgt spid="9"/>
                                        </p:tgtEl>
                                      </p:cBhvr>
                                    </p:animEffect>
                                  </p:childTnLst>
                                </p:cTn>
                              </p:par>
                              <p:par>
                                <p:cTn id="107" presetID="55" presetClass="entr" presetSubtype="0" fill="hold" grpId="0" nodeType="withEffect">
                                  <p:stCondLst>
                                    <p:cond delay="0"/>
                                  </p:stCondLst>
                                  <p:childTnLst>
                                    <p:set>
                                      <p:cBhvr>
                                        <p:cTn id="108" dur="1" fill="hold">
                                          <p:stCondLst>
                                            <p:cond delay="0"/>
                                          </p:stCondLst>
                                        </p:cTn>
                                        <p:tgtEl>
                                          <p:spTgt spid="31"/>
                                        </p:tgtEl>
                                        <p:attrNameLst>
                                          <p:attrName>style.visibility</p:attrName>
                                        </p:attrNameLst>
                                      </p:cBhvr>
                                      <p:to>
                                        <p:strVal val="visible"/>
                                      </p:to>
                                    </p:set>
                                    <p:anim calcmode="lin" valueType="num">
                                      <p:cBhvr>
                                        <p:cTn id="109" dur="500" fill="hold"/>
                                        <p:tgtEl>
                                          <p:spTgt spid="31"/>
                                        </p:tgtEl>
                                        <p:attrNameLst>
                                          <p:attrName>ppt_w</p:attrName>
                                        </p:attrNameLst>
                                      </p:cBhvr>
                                      <p:tavLst>
                                        <p:tav tm="0">
                                          <p:val>
                                            <p:strVal val="#ppt_w*0.70"/>
                                          </p:val>
                                        </p:tav>
                                        <p:tav tm="100000">
                                          <p:val>
                                            <p:strVal val="#ppt_w"/>
                                          </p:val>
                                        </p:tav>
                                      </p:tavLst>
                                    </p:anim>
                                    <p:anim calcmode="lin" valueType="num">
                                      <p:cBhvr>
                                        <p:cTn id="110" dur="500" fill="hold"/>
                                        <p:tgtEl>
                                          <p:spTgt spid="31"/>
                                        </p:tgtEl>
                                        <p:attrNameLst>
                                          <p:attrName>ppt_h</p:attrName>
                                        </p:attrNameLst>
                                      </p:cBhvr>
                                      <p:tavLst>
                                        <p:tav tm="0">
                                          <p:val>
                                            <p:strVal val="#ppt_h"/>
                                          </p:val>
                                        </p:tav>
                                        <p:tav tm="100000">
                                          <p:val>
                                            <p:strVal val="#ppt_h"/>
                                          </p:val>
                                        </p:tav>
                                      </p:tavLst>
                                    </p:anim>
                                    <p:animEffect transition="in" filter="fade">
                                      <p:cBhvr>
                                        <p:cTn id="111" dur="500"/>
                                        <p:tgtEl>
                                          <p:spTgt spid="31"/>
                                        </p:tgtEl>
                                      </p:cBhvr>
                                    </p:animEffect>
                                  </p:childTnLst>
                                </p:cTn>
                              </p:par>
                            </p:childTnLst>
                          </p:cTn>
                        </p:par>
                      </p:childTnLst>
                    </p:cTn>
                  </p:par>
                  <p:par>
                    <p:cTn id="112" fill="hold">
                      <p:stCondLst>
                        <p:cond delay="indefinite"/>
                      </p:stCondLst>
                      <p:childTnLst>
                        <p:par>
                          <p:cTn id="113" fill="hold">
                            <p:stCondLst>
                              <p:cond delay="0"/>
                            </p:stCondLst>
                            <p:childTnLst>
                              <p:par>
                                <p:cTn id="114" presetID="18" presetClass="entr" presetSubtype="9" fill="hold" nodeType="clickEffect">
                                  <p:stCondLst>
                                    <p:cond delay="0"/>
                                  </p:stCondLst>
                                  <p:childTnLst>
                                    <p:set>
                                      <p:cBhvr>
                                        <p:cTn id="115" dur="1" fill="hold">
                                          <p:stCondLst>
                                            <p:cond delay="0"/>
                                          </p:stCondLst>
                                        </p:cTn>
                                        <p:tgtEl>
                                          <p:spTgt spid="42"/>
                                        </p:tgtEl>
                                        <p:attrNameLst>
                                          <p:attrName>style.visibility</p:attrName>
                                        </p:attrNameLst>
                                      </p:cBhvr>
                                      <p:to>
                                        <p:strVal val="visible"/>
                                      </p:to>
                                    </p:set>
                                    <p:animEffect transition="in" filter="strips(upLeft)">
                                      <p:cBhvr>
                                        <p:cTn id="116" dur="500"/>
                                        <p:tgtEl>
                                          <p:spTgt spid="42"/>
                                        </p:tgtEl>
                                      </p:cBhvr>
                                    </p:animEffect>
                                  </p:childTnLst>
                                </p:cTn>
                              </p:par>
                              <p:par>
                                <p:cTn id="117" presetID="55" presetClass="entr" presetSubtype="0" fill="hold" grpId="0" nodeType="withEffect">
                                  <p:stCondLst>
                                    <p:cond delay="0"/>
                                  </p:stCondLst>
                                  <p:childTnLst>
                                    <p:set>
                                      <p:cBhvr>
                                        <p:cTn id="118" dur="1" fill="hold">
                                          <p:stCondLst>
                                            <p:cond delay="0"/>
                                          </p:stCondLst>
                                        </p:cTn>
                                        <p:tgtEl>
                                          <p:spTgt spid="33"/>
                                        </p:tgtEl>
                                        <p:attrNameLst>
                                          <p:attrName>style.visibility</p:attrName>
                                        </p:attrNameLst>
                                      </p:cBhvr>
                                      <p:to>
                                        <p:strVal val="visible"/>
                                      </p:to>
                                    </p:set>
                                    <p:anim calcmode="lin" valueType="num">
                                      <p:cBhvr>
                                        <p:cTn id="119" dur="500" fill="hold"/>
                                        <p:tgtEl>
                                          <p:spTgt spid="33"/>
                                        </p:tgtEl>
                                        <p:attrNameLst>
                                          <p:attrName>ppt_w</p:attrName>
                                        </p:attrNameLst>
                                      </p:cBhvr>
                                      <p:tavLst>
                                        <p:tav tm="0">
                                          <p:val>
                                            <p:strVal val="#ppt_w*0.70"/>
                                          </p:val>
                                        </p:tav>
                                        <p:tav tm="100000">
                                          <p:val>
                                            <p:strVal val="#ppt_w"/>
                                          </p:val>
                                        </p:tav>
                                      </p:tavLst>
                                    </p:anim>
                                    <p:anim calcmode="lin" valueType="num">
                                      <p:cBhvr>
                                        <p:cTn id="120" dur="500" fill="hold"/>
                                        <p:tgtEl>
                                          <p:spTgt spid="33"/>
                                        </p:tgtEl>
                                        <p:attrNameLst>
                                          <p:attrName>ppt_h</p:attrName>
                                        </p:attrNameLst>
                                      </p:cBhvr>
                                      <p:tavLst>
                                        <p:tav tm="0">
                                          <p:val>
                                            <p:strVal val="#ppt_h"/>
                                          </p:val>
                                        </p:tav>
                                        <p:tav tm="100000">
                                          <p:val>
                                            <p:strVal val="#ppt_h"/>
                                          </p:val>
                                        </p:tav>
                                      </p:tavLst>
                                    </p:anim>
                                    <p:animEffect transition="in" filter="fade">
                                      <p:cBhvr>
                                        <p:cTn id="121" dur="500"/>
                                        <p:tgtEl>
                                          <p:spTgt spid="33"/>
                                        </p:tgtEl>
                                      </p:cBhvr>
                                    </p:animEffect>
                                  </p:childTnLst>
                                </p:cTn>
                              </p:par>
                            </p:childTnLst>
                          </p:cTn>
                        </p:par>
                        <p:par>
                          <p:cTn id="122" fill="hold">
                            <p:stCondLst>
                              <p:cond delay="500"/>
                            </p:stCondLst>
                            <p:childTnLst>
                              <p:par>
                                <p:cTn id="123" presetID="18" presetClass="entr" presetSubtype="3" fill="hold" nodeType="afterEffect">
                                  <p:stCondLst>
                                    <p:cond delay="0"/>
                                  </p:stCondLst>
                                  <p:childTnLst>
                                    <p:set>
                                      <p:cBhvr>
                                        <p:cTn id="124" dur="1" fill="hold">
                                          <p:stCondLst>
                                            <p:cond delay="0"/>
                                          </p:stCondLst>
                                        </p:cTn>
                                        <p:tgtEl>
                                          <p:spTgt spid="58"/>
                                        </p:tgtEl>
                                        <p:attrNameLst>
                                          <p:attrName>style.visibility</p:attrName>
                                        </p:attrNameLst>
                                      </p:cBhvr>
                                      <p:to>
                                        <p:strVal val="visible"/>
                                      </p:to>
                                    </p:set>
                                    <p:animEffect transition="in" filter="strips(upRight)">
                                      <p:cBhvr>
                                        <p:cTn id="125" dur="500"/>
                                        <p:tgtEl>
                                          <p:spTgt spid="58"/>
                                        </p:tgtEl>
                                      </p:cBhvr>
                                    </p:animEffect>
                                  </p:childTnLst>
                                </p:cTn>
                              </p:par>
                            </p:childTnLst>
                          </p:cTn>
                        </p:par>
                        <p:par>
                          <p:cTn id="126" fill="hold">
                            <p:stCondLst>
                              <p:cond delay="1000"/>
                            </p:stCondLst>
                            <p:childTnLst>
                              <p:par>
                                <p:cTn id="127" presetID="55" presetClass="entr" presetSubtype="0" fill="hold" grpId="0" nodeType="afterEffect">
                                  <p:stCondLst>
                                    <p:cond delay="0"/>
                                  </p:stCondLst>
                                  <p:childTnLst>
                                    <p:set>
                                      <p:cBhvr>
                                        <p:cTn id="128" dur="1" fill="hold">
                                          <p:stCondLst>
                                            <p:cond delay="0"/>
                                          </p:stCondLst>
                                        </p:cTn>
                                        <p:tgtEl>
                                          <p:spTgt spid="23"/>
                                        </p:tgtEl>
                                        <p:attrNameLst>
                                          <p:attrName>style.visibility</p:attrName>
                                        </p:attrNameLst>
                                      </p:cBhvr>
                                      <p:to>
                                        <p:strVal val="visible"/>
                                      </p:to>
                                    </p:set>
                                    <p:anim calcmode="lin" valueType="num">
                                      <p:cBhvr>
                                        <p:cTn id="129" dur="500" fill="hold"/>
                                        <p:tgtEl>
                                          <p:spTgt spid="23"/>
                                        </p:tgtEl>
                                        <p:attrNameLst>
                                          <p:attrName>ppt_w</p:attrName>
                                        </p:attrNameLst>
                                      </p:cBhvr>
                                      <p:tavLst>
                                        <p:tav tm="0">
                                          <p:val>
                                            <p:strVal val="#ppt_w*0.70"/>
                                          </p:val>
                                        </p:tav>
                                        <p:tav tm="100000">
                                          <p:val>
                                            <p:strVal val="#ppt_w"/>
                                          </p:val>
                                        </p:tav>
                                      </p:tavLst>
                                    </p:anim>
                                    <p:anim calcmode="lin" valueType="num">
                                      <p:cBhvr>
                                        <p:cTn id="130" dur="500" fill="hold"/>
                                        <p:tgtEl>
                                          <p:spTgt spid="23"/>
                                        </p:tgtEl>
                                        <p:attrNameLst>
                                          <p:attrName>ppt_h</p:attrName>
                                        </p:attrNameLst>
                                      </p:cBhvr>
                                      <p:tavLst>
                                        <p:tav tm="0">
                                          <p:val>
                                            <p:strVal val="#ppt_h"/>
                                          </p:val>
                                        </p:tav>
                                        <p:tav tm="100000">
                                          <p:val>
                                            <p:strVal val="#ppt_h"/>
                                          </p:val>
                                        </p:tav>
                                      </p:tavLst>
                                    </p:anim>
                                    <p:animEffect transition="in" filter="fade">
                                      <p:cBhvr>
                                        <p:cTn id="131" dur="500"/>
                                        <p:tgtEl>
                                          <p:spTgt spid="23"/>
                                        </p:tgtEl>
                                      </p:cBhvr>
                                    </p:animEffect>
                                  </p:childTnLst>
                                </p:cTn>
                              </p:par>
                            </p:childTnLst>
                          </p:cTn>
                        </p:par>
                      </p:childTnLst>
                    </p:cTn>
                  </p:par>
                  <p:par>
                    <p:cTn id="132" fill="hold">
                      <p:stCondLst>
                        <p:cond delay="indefinite"/>
                      </p:stCondLst>
                      <p:childTnLst>
                        <p:par>
                          <p:cTn id="133" fill="hold">
                            <p:stCondLst>
                              <p:cond delay="0"/>
                            </p:stCondLst>
                            <p:childTnLst>
                              <p:par>
                                <p:cTn id="134" presetID="18" presetClass="entr" presetSubtype="6" fill="hold" nodeType="clickEffect">
                                  <p:stCondLst>
                                    <p:cond delay="0"/>
                                  </p:stCondLst>
                                  <p:childTnLst>
                                    <p:set>
                                      <p:cBhvr>
                                        <p:cTn id="135" dur="1" fill="hold">
                                          <p:stCondLst>
                                            <p:cond delay="0"/>
                                          </p:stCondLst>
                                        </p:cTn>
                                        <p:tgtEl>
                                          <p:spTgt spid="88"/>
                                        </p:tgtEl>
                                        <p:attrNameLst>
                                          <p:attrName>style.visibility</p:attrName>
                                        </p:attrNameLst>
                                      </p:cBhvr>
                                      <p:to>
                                        <p:strVal val="visible"/>
                                      </p:to>
                                    </p:set>
                                    <p:animEffect transition="in" filter="strips(downRight)">
                                      <p:cBhvr>
                                        <p:cTn id="136" dur="500"/>
                                        <p:tgtEl>
                                          <p:spTgt spid="88"/>
                                        </p:tgtEl>
                                      </p:cBhvr>
                                    </p:animEffect>
                                  </p:childTnLst>
                                </p:cTn>
                              </p:par>
                            </p:childTnLst>
                          </p:cTn>
                        </p:par>
                        <p:par>
                          <p:cTn id="137" fill="hold">
                            <p:stCondLst>
                              <p:cond delay="500"/>
                            </p:stCondLst>
                            <p:childTnLst>
                              <p:par>
                                <p:cTn id="138" presetID="26" presetClass="emph" presetSubtype="0" fill="hold" grpId="1" nodeType="afterEffect">
                                  <p:stCondLst>
                                    <p:cond delay="0"/>
                                  </p:stCondLst>
                                  <p:childTnLst>
                                    <p:animEffect transition="out" filter="fade">
                                      <p:cBhvr>
                                        <p:cTn id="139" dur="500" tmFilter="0, 0; .2, .5; .8, .5; 1, 0"/>
                                        <p:tgtEl>
                                          <p:spTgt spid="21"/>
                                        </p:tgtEl>
                                      </p:cBhvr>
                                    </p:animEffect>
                                    <p:animScale>
                                      <p:cBhvr>
                                        <p:cTn id="140" dur="250" autoRev="1" fill="hold"/>
                                        <p:tgtEl>
                                          <p:spTgt spid="21"/>
                                        </p:tgtEl>
                                      </p:cBhvr>
                                      <p:by x="105000" y="105000"/>
                                    </p:animScale>
                                  </p:childTnLst>
                                </p:cTn>
                              </p:par>
                            </p:childTnLst>
                          </p:cTn>
                        </p:par>
                      </p:childTnLst>
                    </p:cTn>
                  </p:par>
                  <p:par>
                    <p:cTn id="141" fill="hold">
                      <p:stCondLst>
                        <p:cond delay="indefinite"/>
                      </p:stCondLst>
                      <p:childTnLst>
                        <p:par>
                          <p:cTn id="142" fill="hold">
                            <p:stCondLst>
                              <p:cond delay="0"/>
                            </p:stCondLst>
                            <p:childTnLst>
                              <p:par>
                                <p:cTn id="143" presetID="27" presetClass="emph" presetSubtype="0" fill="hold" grpId="1" nodeType="clickEffect">
                                  <p:stCondLst>
                                    <p:cond delay="0"/>
                                  </p:stCondLst>
                                  <p:childTnLst>
                                    <p:animClr clrSpc="rgb">
                                      <p:cBhvr override="childStyle">
                                        <p:cTn id="144" dur="500" autoRev="1" fill="hold"/>
                                        <p:tgtEl>
                                          <p:spTgt spid="31"/>
                                        </p:tgtEl>
                                        <p:attrNameLst>
                                          <p:attrName>style.color</p:attrName>
                                        </p:attrNameLst>
                                      </p:cBhvr>
                                      <p:to>
                                        <a:schemeClr val="bg1"/>
                                      </p:to>
                                    </p:animClr>
                                    <p:animClr clrSpc="rgb">
                                      <p:cBhvr>
                                        <p:cTn id="145" dur="500" autoRev="1" fill="hold"/>
                                        <p:tgtEl>
                                          <p:spTgt spid="31"/>
                                        </p:tgtEl>
                                        <p:attrNameLst>
                                          <p:attrName>fillcolor</p:attrName>
                                        </p:attrNameLst>
                                      </p:cBhvr>
                                      <p:to>
                                        <a:schemeClr val="bg1"/>
                                      </p:to>
                                    </p:animClr>
                                    <p:set>
                                      <p:cBhvr>
                                        <p:cTn id="146" dur="500" autoRev="1" fill="hold"/>
                                        <p:tgtEl>
                                          <p:spTgt spid="31"/>
                                        </p:tgtEl>
                                        <p:attrNameLst>
                                          <p:attrName>fill.type</p:attrName>
                                        </p:attrNameLst>
                                      </p:cBhvr>
                                      <p:to>
                                        <p:strVal val="solid"/>
                                      </p:to>
                                    </p:set>
                                    <p:set>
                                      <p:cBhvr>
                                        <p:cTn id="147" dur="500" autoRev="1" fill="hold"/>
                                        <p:tgtEl>
                                          <p:spTgt spid="31"/>
                                        </p:tgtEl>
                                        <p:attrNameLst>
                                          <p:attrName>fill.on</p:attrName>
                                        </p:attrNameLst>
                                      </p:cBhvr>
                                      <p:to>
                                        <p:strVal val="true"/>
                                      </p:to>
                                    </p:set>
                                  </p:childTnLst>
                                </p:cTn>
                              </p:par>
                            </p:childTnLst>
                          </p:cTn>
                        </p:par>
                        <p:par>
                          <p:cTn id="148" fill="hold">
                            <p:stCondLst>
                              <p:cond delay="1000"/>
                            </p:stCondLst>
                            <p:childTnLst>
                              <p:par>
                                <p:cTn id="149" presetID="18" presetClass="entr" presetSubtype="12" fill="hold" nodeType="afterEffect">
                                  <p:stCondLst>
                                    <p:cond delay="0"/>
                                  </p:stCondLst>
                                  <p:childTnLst>
                                    <p:set>
                                      <p:cBhvr>
                                        <p:cTn id="150" dur="1" fill="hold">
                                          <p:stCondLst>
                                            <p:cond delay="0"/>
                                          </p:stCondLst>
                                        </p:cTn>
                                        <p:tgtEl>
                                          <p:spTgt spid="46"/>
                                        </p:tgtEl>
                                        <p:attrNameLst>
                                          <p:attrName>style.visibility</p:attrName>
                                        </p:attrNameLst>
                                      </p:cBhvr>
                                      <p:to>
                                        <p:strVal val="visible"/>
                                      </p:to>
                                    </p:set>
                                    <p:animEffect transition="in" filter="strips(downLeft)">
                                      <p:cBhvr>
                                        <p:cTn id="151" dur="500"/>
                                        <p:tgtEl>
                                          <p:spTgt spid="46"/>
                                        </p:tgtEl>
                                      </p:cBhvr>
                                    </p:animEffect>
                                  </p:childTnLst>
                                </p:cTn>
                              </p:par>
                            </p:childTnLst>
                          </p:cTn>
                        </p:par>
                        <p:par>
                          <p:cTn id="152" fill="hold">
                            <p:stCondLst>
                              <p:cond delay="1500"/>
                            </p:stCondLst>
                            <p:childTnLst>
                              <p:par>
                                <p:cTn id="153" presetID="55" presetClass="entr" presetSubtype="0" fill="hold" grpId="0" nodeType="afterEffect">
                                  <p:stCondLst>
                                    <p:cond delay="0"/>
                                  </p:stCondLst>
                                  <p:childTnLst>
                                    <p:set>
                                      <p:cBhvr>
                                        <p:cTn id="154" dur="1" fill="hold">
                                          <p:stCondLst>
                                            <p:cond delay="0"/>
                                          </p:stCondLst>
                                        </p:cTn>
                                        <p:tgtEl>
                                          <p:spTgt spid="32"/>
                                        </p:tgtEl>
                                        <p:attrNameLst>
                                          <p:attrName>style.visibility</p:attrName>
                                        </p:attrNameLst>
                                      </p:cBhvr>
                                      <p:to>
                                        <p:strVal val="visible"/>
                                      </p:to>
                                    </p:set>
                                    <p:anim calcmode="lin" valueType="num">
                                      <p:cBhvr>
                                        <p:cTn id="155" dur="500" fill="hold"/>
                                        <p:tgtEl>
                                          <p:spTgt spid="32"/>
                                        </p:tgtEl>
                                        <p:attrNameLst>
                                          <p:attrName>ppt_w</p:attrName>
                                        </p:attrNameLst>
                                      </p:cBhvr>
                                      <p:tavLst>
                                        <p:tav tm="0">
                                          <p:val>
                                            <p:strVal val="#ppt_w*0.70"/>
                                          </p:val>
                                        </p:tav>
                                        <p:tav tm="100000">
                                          <p:val>
                                            <p:strVal val="#ppt_w"/>
                                          </p:val>
                                        </p:tav>
                                      </p:tavLst>
                                    </p:anim>
                                    <p:anim calcmode="lin" valueType="num">
                                      <p:cBhvr>
                                        <p:cTn id="156" dur="500" fill="hold"/>
                                        <p:tgtEl>
                                          <p:spTgt spid="32"/>
                                        </p:tgtEl>
                                        <p:attrNameLst>
                                          <p:attrName>ppt_h</p:attrName>
                                        </p:attrNameLst>
                                      </p:cBhvr>
                                      <p:tavLst>
                                        <p:tav tm="0">
                                          <p:val>
                                            <p:strVal val="#ppt_h"/>
                                          </p:val>
                                        </p:tav>
                                        <p:tav tm="100000">
                                          <p:val>
                                            <p:strVal val="#ppt_h"/>
                                          </p:val>
                                        </p:tav>
                                      </p:tavLst>
                                    </p:anim>
                                    <p:animEffect transition="in" filter="fade">
                                      <p:cBhvr>
                                        <p:cTn id="157" dur="500"/>
                                        <p:tgtEl>
                                          <p:spTgt spid="32"/>
                                        </p:tgtEl>
                                      </p:cBhvr>
                                    </p:animEffect>
                                  </p:childTnLst>
                                </p:cTn>
                              </p:par>
                            </p:childTnLst>
                          </p:cTn>
                        </p:par>
                      </p:childTnLst>
                    </p:cTn>
                  </p:par>
                  <p:par>
                    <p:cTn id="158" fill="hold">
                      <p:stCondLst>
                        <p:cond delay="indefinite"/>
                      </p:stCondLst>
                      <p:childTnLst>
                        <p:par>
                          <p:cTn id="159" fill="hold">
                            <p:stCondLst>
                              <p:cond delay="0"/>
                            </p:stCondLst>
                            <p:childTnLst>
                              <p:par>
                                <p:cTn id="160" presetID="18" presetClass="entr" presetSubtype="3" fill="hold" nodeType="clickEffect">
                                  <p:stCondLst>
                                    <p:cond delay="0"/>
                                  </p:stCondLst>
                                  <p:childTnLst>
                                    <p:set>
                                      <p:cBhvr>
                                        <p:cTn id="161" dur="1" fill="hold">
                                          <p:stCondLst>
                                            <p:cond delay="0"/>
                                          </p:stCondLst>
                                        </p:cTn>
                                        <p:tgtEl>
                                          <p:spTgt spid="61"/>
                                        </p:tgtEl>
                                        <p:attrNameLst>
                                          <p:attrName>style.visibility</p:attrName>
                                        </p:attrNameLst>
                                      </p:cBhvr>
                                      <p:to>
                                        <p:strVal val="visible"/>
                                      </p:to>
                                    </p:set>
                                    <p:animEffect transition="in" filter="strips(upRight)">
                                      <p:cBhvr>
                                        <p:cTn id="162" dur="500"/>
                                        <p:tgtEl>
                                          <p:spTgt spid="61"/>
                                        </p:tgtEl>
                                      </p:cBhvr>
                                    </p:animEffect>
                                  </p:childTnLst>
                                </p:cTn>
                              </p:par>
                            </p:childTnLst>
                          </p:cTn>
                        </p:par>
                        <p:par>
                          <p:cTn id="163" fill="hold">
                            <p:stCondLst>
                              <p:cond delay="500"/>
                            </p:stCondLst>
                            <p:childTnLst>
                              <p:par>
                                <p:cTn id="164" presetID="26" presetClass="emph" presetSubtype="0" fill="hold" grpId="2" nodeType="afterEffect">
                                  <p:stCondLst>
                                    <p:cond delay="0"/>
                                  </p:stCondLst>
                                  <p:childTnLst>
                                    <p:animEffect transition="out" filter="fade">
                                      <p:cBhvr>
                                        <p:cTn id="165" dur="500" tmFilter="0, 0; .2, .5; .8, .5; 1, 0"/>
                                        <p:tgtEl>
                                          <p:spTgt spid="33"/>
                                        </p:tgtEl>
                                      </p:cBhvr>
                                    </p:animEffect>
                                    <p:animScale>
                                      <p:cBhvr>
                                        <p:cTn id="166" dur="250" autoRev="1" fill="hold"/>
                                        <p:tgtEl>
                                          <p:spTgt spid="33"/>
                                        </p:tgtEl>
                                      </p:cBhvr>
                                      <p:by x="105000" y="105000"/>
                                    </p:animScale>
                                  </p:childTnLst>
                                </p:cTn>
                              </p:par>
                            </p:childTnLst>
                          </p:cTn>
                        </p:par>
                      </p:childTnLst>
                    </p:cTn>
                  </p:par>
                  <p:par>
                    <p:cTn id="167" fill="hold">
                      <p:stCondLst>
                        <p:cond delay="indefinite"/>
                      </p:stCondLst>
                      <p:childTnLst>
                        <p:par>
                          <p:cTn id="168" fill="hold">
                            <p:stCondLst>
                              <p:cond delay="0"/>
                            </p:stCondLst>
                            <p:childTnLst>
                              <p:par>
                                <p:cTn id="169" presetID="18" presetClass="entr" presetSubtype="12" fill="hold" nodeType="clickEffect">
                                  <p:stCondLst>
                                    <p:cond delay="0"/>
                                  </p:stCondLst>
                                  <p:childTnLst>
                                    <p:set>
                                      <p:cBhvr>
                                        <p:cTn id="170" dur="1" fill="hold">
                                          <p:stCondLst>
                                            <p:cond delay="0"/>
                                          </p:stCondLst>
                                        </p:cTn>
                                        <p:tgtEl>
                                          <p:spTgt spid="47"/>
                                        </p:tgtEl>
                                        <p:attrNameLst>
                                          <p:attrName>style.visibility</p:attrName>
                                        </p:attrNameLst>
                                      </p:cBhvr>
                                      <p:to>
                                        <p:strVal val="visible"/>
                                      </p:to>
                                    </p:set>
                                    <p:animEffect transition="in" filter="strips(downLeft)">
                                      <p:cBhvr>
                                        <p:cTn id="171" dur="500"/>
                                        <p:tgtEl>
                                          <p:spTgt spid="47"/>
                                        </p:tgtEl>
                                      </p:cBhvr>
                                    </p:animEffect>
                                  </p:childTnLst>
                                </p:cTn>
                              </p:par>
                            </p:childTnLst>
                          </p:cTn>
                        </p:par>
                        <p:par>
                          <p:cTn id="172" fill="hold">
                            <p:stCondLst>
                              <p:cond delay="500"/>
                            </p:stCondLst>
                            <p:childTnLst>
                              <p:par>
                                <p:cTn id="173" presetID="55" presetClass="entr" presetSubtype="0" fill="hold" grpId="0" nodeType="afterEffect">
                                  <p:stCondLst>
                                    <p:cond delay="0"/>
                                  </p:stCondLst>
                                  <p:childTnLst>
                                    <p:set>
                                      <p:cBhvr>
                                        <p:cTn id="174" dur="1" fill="hold">
                                          <p:stCondLst>
                                            <p:cond delay="0"/>
                                          </p:stCondLst>
                                        </p:cTn>
                                        <p:tgtEl>
                                          <p:spTgt spid="34"/>
                                        </p:tgtEl>
                                        <p:attrNameLst>
                                          <p:attrName>style.visibility</p:attrName>
                                        </p:attrNameLst>
                                      </p:cBhvr>
                                      <p:to>
                                        <p:strVal val="visible"/>
                                      </p:to>
                                    </p:set>
                                    <p:anim calcmode="lin" valueType="num">
                                      <p:cBhvr>
                                        <p:cTn id="175" dur="500" fill="hold"/>
                                        <p:tgtEl>
                                          <p:spTgt spid="34"/>
                                        </p:tgtEl>
                                        <p:attrNameLst>
                                          <p:attrName>ppt_w</p:attrName>
                                        </p:attrNameLst>
                                      </p:cBhvr>
                                      <p:tavLst>
                                        <p:tav tm="0">
                                          <p:val>
                                            <p:strVal val="#ppt_w*0.70"/>
                                          </p:val>
                                        </p:tav>
                                        <p:tav tm="100000">
                                          <p:val>
                                            <p:strVal val="#ppt_w"/>
                                          </p:val>
                                        </p:tav>
                                      </p:tavLst>
                                    </p:anim>
                                    <p:anim calcmode="lin" valueType="num">
                                      <p:cBhvr>
                                        <p:cTn id="176" dur="500" fill="hold"/>
                                        <p:tgtEl>
                                          <p:spTgt spid="34"/>
                                        </p:tgtEl>
                                        <p:attrNameLst>
                                          <p:attrName>ppt_h</p:attrName>
                                        </p:attrNameLst>
                                      </p:cBhvr>
                                      <p:tavLst>
                                        <p:tav tm="0">
                                          <p:val>
                                            <p:strVal val="#ppt_h"/>
                                          </p:val>
                                        </p:tav>
                                        <p:tav tm="100000">
                                          <p:val>
                                            <p:strVal val="#ppt_h"/>
                                          </p:val>
                                        </p:tav>
                                      </p:tavLst>
                                    </p:anim>
                                    <p:animEffect transition="in" filter="fade">
                                      <p:cBhvr>
                                        <p:cTn id="177" dur="500"/>
                                        <p:tgtEl>
                                          <p:spTgt spid="34"/>
                                        </p:tgtEl>
                                      </p:cBhvr>
                                    </p:animEffect>
                                  </p:childTnLst>
                                </p:cTn>
                              </p:par>
                            </p:childTnLst>
                          </p:cTn>
                        </p:par>
                      </p:childTnLst>
                    </p:cTn>
                  </p:par>
                  <p:par>
                    <p:cTn id="178" fill="hold">
                      <p:stCondLst>
                        <p:cond delay="indefinite"/>
                      </p:stCondLst>
                      <p:childTnLst>
                        <p:par>
                          <p:cTn id="179" fill="hold">
                            <p:stCondLst>
                              <p:cond delay="0"/>
                            </p:stCondLst>
                            <p:childTnLst>
                              <p:par>
                                <p:cTn id="180" presetID="18" presetClass="entr" presetSubtype="3" fill="hold" nodeType="clickEffect">
                                  <p:stCondLst>
                                    <p:cond delay="0"/>
                                  </p:stCondLst>
                                  <p:childTnLst>
                                    <p:set>
                                      <p:cBhvr>
                                        <p:cTn id="181" dur="1" fill="hold">
                                          <p:stCondLst>
                                            <p:cond delay="0"/>
                                          </p:stCondLst>
                                        </p:cTn>
                                        <p:tgtEl>
                                          <p:spTgt spid="146"/>
                                        </p:tgtEl>
                                        <p:attrNameLst>
                                          <p:attrName>style.visibility</p:attrName>
                                        </p:attrNameLst>
                                      </p:cBhvr>
                                      <p:to>
                                        <p:strVal val="visible"/>
                                      </p:to>
                                    </p:set>
                                    <p:animEffect transition="in" filter="strips(upRight)">
                                      <p:cBhvr>
                                        <p:cTn id="182" dur="500"/>
                                        <p:tgtEl>
                                          <p:spTgt spid="146"/>
                                        </p:tgtEl>
                                      </p:cBhvr>
                                    </p:animEffect>
                                  </p:childTnLst>
                                </p:cTn>
                              </p:par>
                            </p:childTnLst>
                          </p:cTn>
                        </p:par>
                        <p:par>
                          <p:cTn id="183" fill="hold">
                            <p:stCondLst>
                              <p:cond delay="500"/>
                            </p:stCondLst>
                            <p:childTnLst>
                              <p:par>
                                <p:cTn id="184" presetID="55" presetClass="entr" presetSubtype="0" fill="hold" grpId="0" nodeType="afterEffect">
                                  <p:stCondLst>
                                    <p:cond delay="0"/>
                                  </p:stCondLst>
                                  <p:childTnLst>
                                    <p:set>
                                      <p:cBhvr>
                                        <p:cTn id="185" dur="1" fill="hold">
                                          <p:stCondLst>
                                            <p:cond delay="0"/>
                                          </p:stCondLst>
                                        </p:cTn>
                                        <p:tgtEl>
                                          <p:spTgt spid="20"/>
                                        </p:tgtEl>
                                        <p:attrNameLst>
                                          <p:attrName>style.visibility</p:attrName>
                                        </p:attrNameLst>
                                      </p:cBhvr>
                                      <p:to>
                                        <p:strVal val="visible"/>
                                      </p:to>
                                    </p:set>
                                    <p:anim calcmode="lin" valueType="num">
                                      <p:cBhvr>
                                        <p:cTn id="186" dur="500" fill="hold"/>
                                        <p:tgtEl>
                                          <p:spTgt spid="20"/>
                                        </p:tgtEl>
                                        <p:attrNameLst>
                                          <p:attrName>ppt_w</p:attrName>
                                        </p:attrNameLst>
                                      </p:cBhvr>
                                      <p:tavLst>
                                        <p:tav tm="0">
                                          <p:val>
                                            <p:strVal val="#ppt_w*0.70"/>
                                          </p:val>
                                        </p:tav>
                                        <p:tav tm="100000">
                                          <p:val>
                                            <p:strVal val="#ppt_w"/>
                                          </p:val>
                                        </p:tav>
                                      </p:tavLst>
                                    </p:anim>
                                    <p:anim calcmode="lin" valueType="num">
                                      <p:cBhvr>
                                        <p:cTn id="187" dur="500" fill="hold"/>
                                        <p:tgtEl>
                                          <p:spTgt spid="20"/>
                                        </p:tgtEl>
                                        <p:attrNameLst>
                                          <p:attrName>ppt_h</p:attrName>
                                        </p:attrNameLst>
                                      </p:cBhvr>
                                      <p:tavLst>
                                        <p:tav tm="0">
                                          <p:val>
                                            <p:strVal val="#ppt_h"/>
                                          </p:val>
                                        </p:tav>
                                        <p:tav tm="100000">
                                          <p:val>
                                            <p:strVal val="#ppt_h"/>
                                          </p:val>
                                        </p:tav>
                                      </p:tavLst>
                                    </p:anim>
                                    <p:animEffect transition="in" filter="fade">
                                      <p:cBhvr>
                                        <p:cTn id="188" dur="500"/>
                                        <p:tgtEl>
                                          <p:spTgt spid="20"/>
                                        </p:tgtEl>
                                      </p:cBhvr>
                                    </p:animEffect>
                                  </p:childTnLst>
                                </p:cTn>
                              </p:par>
                            </p:childTnLst>
                          </p:cTn>
                        </p:par>
                      </p:childTnLst>
                    </p:cTn>
                  </p:par>
                  <p:par>
                    <p:cTn id="189" fill="hold">
                      <p:stCondLst>
                        <p:cond delay="indefinite"/>
                      </p:stCondLst>
                      <p:childTnLst>
                        <p:par>
                          <p:cTn id="190" fill="hold">
                            <p:stCondLst>
                              <p:cond delay="0"/>
                            </p:stCondLst>
                            <p:childTnLst>
                              <p:par>
                                <p:cTn id="191" presetID="18" presetClass="entr" presetSubtype="3" fill="hold" nodeType="clickEffect">
                                  <p:stCondLst>
                                    <p:cond delay="0"/>
                                  </p:stCondLst>
                                  <p:childTnLst>
                                    <p:set>
                                      <p:cBhvr>
                                        <p:cTn id="192" dur="1" fill="hold">
                                          <p:stCondLst>
                                            <p:cond delay="0"/>
                                          </p:stCondLst>
                                        </p:cTn>
                                        <p:tgtEl>
                                          <p:spTgt spid="198"/>
                                        </p:tgtEl>
                                        <p:attrNameLst>
                                          <p:attrName>style.visibility</p:attrName>
                                        </p:attrNameLst>
                                      </p:cBhvr>
                                      <p:to>
                                        <p:strVal val="visible"/>
                                      </p:to>
                                    </p:set>
                                    <p:animEffect transition="in" filter="strips(upRight)">
                                      <p:cBhvr>
                                        <p:cTn id="193" dur="500"/>
                                        <p:tgtEl>
                                          <p:spTgt spid="198"/>
                                        </p:tgtEl>
                                      </p:cBhvr>
                                    </p:animEffect>
                                  </p:childTnLst>
                                </p:cTn>
                              </p:par>
                              <p:par>
                                <p:cTn id="194" presetID="18" presetClass="entr" presetSubtype="3" fill="hold" grpId="0" nodeType="withEffect">
                                  <p:stCondLst>
                                    <p:cond delay="0"/>
                                  </p:stCondLst>
                                  <p:childTnLst>
                                    <p:set>
                                      <p:cBhvr>
                                        <p:cTn id="195" dur="1" fill="hold">
                                          <p:stCondLst>
                                            <p:cond delay="0"/>
                                          </p:stCondLst>
                                        </p:cTn>
                                        <p:tgtEl>
                                          <p:spTgt spid="147"/>
                                        </p:tgtEl>
                                        <p:attrNameLst>
                                          <p:attrName>style.visibility</p:attrName>
                                        </p:attrNameLst>
                                      </p:cBhvr>
                                      <p:to>
                                        <p:strVal val="visible"/>
                                      </p:to>
                                    </p:set>
                                    <p:animEffect transition="in" filter="strips(upRight)">
                                      <p:cBhvr>
                                        <p:cTn id="196" dur="500"/>
                                        <p:tgtEl>
                                          <p:spTgt spid="147"/>
                                        </p:tgtEl>
                                      </p:cBhvr>
                                    </p:animEffect>
                                  </p:childTnLst>
                                </p:cTn>
                              </p:par>
                            </p:childTnLst>
                          </p:cTn>
                        </p:par>
                      </p:childTnLst>
                    </p:cTn>
                  </p:par>
                  <p:par>
                    <p:cTn id="197" fill="hold">
                      <p:stCondLst>
                        <p:cond delay="indefinite"/>
                      </p:stCondLst>
                      <p:childTnLst>
                        <p:par>
                          <p:cTn id="198" fill="hold">
                            <p:stCondLst>
                              <p:cond delay="0"/>
                            </p:stCondLst>
                            <p:childTnLst>
                              <p:par>
                                <p:cTn id="199" presetID="18" presetClass="entr" presetSubtype="3" fill="hold" nodeType="clickEffect">
                                  <p:stCondLst>
                                    <p:cond delay="0"/>
                                  </p:stCondLst>
                                  <p:childTnLst>
                                    <p:set>
                                      <p:cBhvr>
                                        <p:cTn id="200" dur="1" fill="hold">
                                          <p:stCondLst>
                                            <p:cond delay="0"/>
                                          </p:stCondLst>
                                        </p:cTn>
                                        <p:tgtEl>
                                          <p:spTgt spid="165"/>
                                        </p:tgtEl>
                                        <p:attrNameLst>
                                          <p:attrName>style.visibility</p:attrName>
                                        </p:attrNameLst>
                                      </p:cBhvr>
                                      <p:to>
                                        <p:strVal val="visible"/>
                                      </p:to>
                                    </p:set>
                                    <p:animEffect transition="in" filter="strips(upRight)">
                                      <p:cBhvr>
                                        <p:cTn id="201" dur="500"/>
                                        <p:tgtEl>
                                          <p:spTgt spid="165"/>
                                        </p:tgtEl>
                                      </p:cBhvr>
                                    </p:animEffect>
                                  </p:childTnLst>
                                </p:cTn>
                              </p:par>
                            </p:childTnLst>
                          </p:cTn>
                        </p:par>
                        <p:par>
                          <p:cTn id="202" fill="hold">
                            <p:stCondLst>
                              <p:cond delay="500"/>
                            </p:stCondLst>
                            <p:childTnLst>
                              <p:par>
                                <p:cTn id="203" presetID="55" presetClass="entr" presetSubtype="0" fill="hold" grpId="0" nodeType="afterEffect">
                                  <p:stCondLst>
                                    <p:cond delay="0"/>
                                  </p:stCondLst>
                                  <p:childTnLst>
                                    <p:set>
                                      <p:cBhvr>
                                        <p:cTn id="204" dur="1" fill="hold">
                                          <p:stCondLst>
                                            <p:cond delay="0"/>
                                          </p:stCondLst>
                                        </p:cTn>
                                        <p:tgtEl>
                                          <p:spTgt spid="19"/>
                                        </p:tgtEl>
                                        <p:attrNameLst>
                                          <p:attrName>style.visibility</p:attrName>
                                        </p:attrNameLst>
                                      </p:cBhvr>
                                      <p:to>
                                        <p:strVal val="visible"/>
                                      </p:to>
                                    </p:set>
                                    <p:anim calcmode="lin" valueType="num">
                                      <p:cBhvr>
                                        <p:cTn id="205" dur="500" fill="hold"/>
                                        <p:tgtEl>
                                          <p:spTgt spid="19"/>
                                        </p:tgtEl>
                                        <p:attrNameLst>
                                          <p:attrName>ppt_w</p:attrName>
                                        </p:attrNameLst>
                                      </p:cBhvr>
                                      <p:tavLst>
                                        <p:tav tm="0">
                                          <p:val>
                                            <p:strVal val="#ppt_w*0.70"/>
                                          </p:val>
                                        </p:tav>
                                        <p:tav tm="100000">
                                          <p:val>
                                            <p:strVal val="#ppt_w"/>
                                          </p:val>
                                        </p:tav>
                                      </p:tavLst>
                                    </p:anim>
                                    <p:anim calcmode="lin" valueType="num">
                                      <p:cBhvr>
                                        <p:cTn id="206" dur="500" fill="hold"/>
                                        <p:tgtEl>
                                          <p:spTgt spid="19"/>
                                        </p:tgtEl>
                                        <p:attrNameLst>
                                          <p:attrName>ppt_h</p:attrName>
                                        </p:attrNameLst>
                                      </p:cBhvr>
                                      <p:tavLst>
                                        <p:tav tm="0">
                                          <p:val>
                                            <p:strVal val="#ppt_h"/>
                                          </p:val>
                                        </p:tav>
                                        <p:tav tm="100000">
                                          <p:val>
                                            <p:strVal val="#ppt_h"/>
                                          </p:val>
                                        </p:tav>
                                      </p:tavLst>
                                    </p:anim>
                                    <p:animEffect transition="in" filter="fade">
                                      <p:cBhvr>
                                        <p:cTn id="207" dur="500"/>
                                        <p:tgtEl>
                                          <p:spTgt spid="19"/>
                                        </p:tgtEl>
                                      </p:cBhvr>
                                    </p:animEffect>
                                  </p:childTnLst>
                                </p:cTn>
                              </p:par>
                            </p:childTnLst>
                          </p:cTn>
                        </p:par>
                      </p:childTnLst>
                    </p:cTn>
                  </p:par>
                  <p:par>
                    <p:cTn id="208" fill="hold">
                      <p:stCondLst>
                        <p:cond delay="indefinite"/>
                      </p:stCondLst>
                      <p:childTnLst>
                        <p:par>
                          <p:cTn id="209" fill="hold">
                            <p:stCondLst>
                              <p:cond delay="0"/>
                            </p:stCondLst>
                            <p:childTnLst>
                              <p:par>
                                <p:cTn id="210" presetID="18" presetClass="entr" presetSubtype="9" fill="hold" nodeType="clickEffect">
                                  <p:stCondLst>
                                    <p:cond delay="0"/>
                                  </p:stCondLst>
                                  <p:childTnLst>
                                    <p:set>
                                      <p:cBhvr>
                                        <p:cTn id="211" dur="1" fill="hold">
                                          <p:stCondLst>
                                            <p:cond delay="0"/>
                                          </p:stCondLst>
                                        </p:cTn>
                                        <p:tgtEl>
                                          <p:spTgt spid="168"/>
                                        </p:tgtEl>
                                        <p:attrNameLst>
                                          <p:attrName>style.visibility</p:attrName>
                                        </p:attrNameLst>
                                      </p:cBhvr>
                                      <p:to>
                                        <p:strVal val="visible"/>
                                      </p:to>
                                    </p:set>
                                    <p:animEffect transition="in" filter="strips(upLeft)">
                                      <p:cBhvr>
                                        <p:cTn id="212" dur="500"/>
                                        <p:tgtEl>
                                          <p:spTgt spid="168"/>
                                        </p:tgtEl>
                                      </p:cBhvr>
                                    </p:animEffect>
                                  </p:childTnLst>
                                </p:cTn>
                              </p:par>
                            </p:childTnLst>
                          </p:cTn>
                        </p:par>
                        <p:par>
                          <p:cTn id="213" fill="hold">
                            <p:stCondLst>
                              <p:cond delay="500"/>
                            </p:stCondLst>
                            <p:childTnLst>
                              <p:par>
                                <p:cTn id="214" presetID="55" presetClass="entr" presetSubtype="0" fill="hold" grpId="0" nodeType="afterEffect">
                                  <p:stCondLst>
                                    <p:cond delay="0"/>
                                  </p:stCondLst>
                                  <p:childTnLst>
                                    <p:set>
                                      <p:cBhvr>
                                        <p:cTn id="215" dur="1" fill="hold">
                                          <p:stCondLst>
                                            <p:cond delay="0"/>
                                          </p:stCondLst>
                                        </p:cTn>
                                        <p:tgtEl>
                                          <p:spTgt spid="18"/>
                                        </p:tgtEl>
                                        <p:attrNameLst>
                                          <p:attrName>style.visibility</p:attrName>
                                        </p:attrNameLst>
                                      </p:cBhvr>
                                      <p:to>
                                        <p:strVal val="visible"/>
                                      </p:to>
                                    </p:set>
                                    <p:anim calcmode="lin" valueType="num">
                                      <p:cBhvr>
                                        <p:cTn id="216" dur="500" fill="hold"/>
                                        <p:tgtEl>
                                          <p:spTgt spid="18"/>
                                        </p:tgtEl>
                                        <p:attrNameLst>
                                          <p:attrName>ppt_w</p:attrName>
                                        </p:attrNameLst>
                                      </p:cBhvr>
                                      <p:tavLst>
                                        <p:tav tm="0">
                                          <p:val>
                                            <p:strVal val="#ppt_w*0.70"/>
                                          </p:val>
                                        </p:tav>
                                        <p:tav tm="100000">
                                          <p:val>
                                            <p:strVal val="#ppt_w"/>
                                          </p:val>
                                        </p:tav>
                                      </p:tavLst>
                                    </p:anim>
                                    <p:anim calcmode="lin" valueType="num">
                                      <p:cBhvr>
                                        <p:cTn id="217" dur="500" fill="hold"/>
                                        <p:tgtEl>
                                          <p:spTgt spid="18"/>
                                        </p:tgtEl>
                                        <p:attrNameLst>
                                          <p:attrName>ppt_h</p:attrName>
                                        </p:attrNameLst>
                                      </p:cBhvr>
                                      <p:tavLst>
                                        <p:tav tm="0">
                                          <p:val>
                                            <p:strVal val="#ppt_h"/>
                                          </p:val>
                                        </p:tav>
                                        <p:tav tm="100000">
                                          <p:val>
                                            <p:strVal val="#ppt_h"/>
                                          </p:val>
                                        </p:tav>
                                      </p:tavLst>
                                    </p:anim>
                                    <p:animEffect transition="in" filter="fade">
                                      <p:cBhvr>
                                        <p:cTn id="218" dur="500"/>
                                        <p:tgtEl>
                                          <p:spTgt spid="18"/>
                                        </p:tgtEl>
                                      </p:cBhvr>
                                    </p:animEffect>
                                  </p:childTnLst>
                                </p:cTn>
                              </p:par>
                            </p:childTnLst>
                          </p:cTn>
                        </p:par>
                      </p:childTnLst>
                    </p:cTn>
                  </p:par>
                  <p:par>
                    <p:cTn id="219" fill="hold">
                      <p:stCondLst>
                        <p:cond delay="indefinite"/>
                      </p:stCondLst>
                      <p:childTnLst>
                        <p:par>
                          <p:cTn id="220" fill="hold">
                            <p:stCondLst>
                              <p:cond delay="0"/>
                            </p:stCondLst>
                            <p:childTnLst>
                              <p:par>
                                <p:cTn id="221" presetID="18" presetClass="entr" presetSubtype="9" fill="hold" nodeType="clickEffect">
                                  <p:stCondLst>
                                    <p:cond delay="0"/>
                                  </p:stCondLst>
                                  <p:childTnLst>
                                    <p:set>
                                      <p:cBhvr>
                                        <p:cTn id="222" dur="1" fill="hold">
                                          <p:stCondLst>
                                            <p:cond delay="0"/>
                                          </p:stCondLst>
                                        </p:cTn>
                                        <p:tgtEl>
                                          <p:spTgt spid="35"/>
                                        </p:tgtEl>
                                        <p:attrNameLst>
                                          <p:attrName>style.visibility</p:attrName>
                                        </p:attrNameLst>
                                      </p:cBhvr>
                                      <p:to>
                                        <p:strVal val="visible"/>
                                      </p:to>
                                    </p:set>
                                    <p:animEffect transition="in" filter="strips(upLeft)">
                                      <p:cBhvr>
                                        <p:cTn id="223" dur="500"/>
                                        <p:tgtEl>
                                          <p:spTgt spid="35"/>
                                        </p:tgtEl>
                                      </p:cBhvr>
                                    </p:animEffect>
                                  </p:childTnLst>
                                </p:cTn>
                              </p:par>
                            </p:childTnLst>
                          </p:cTn>
                        </p:par>
                        <p:par>
                          <p:cTn id="224" fill="hold">
                            <p:stCondLst>
                              <p:cond delay="500"/>
                            </p:stCondLst>
                            <p:childTnLst>
                              <p:par>
                                <p:cTn id="225" presetID="26" presetClass="emph" presetSubtype="0" fill="hold" grpId="1" nodeType="afterEffect">
                                  <p:stCondLst>
                                    <p:cond delay="0"/>
                                  </p:stCondLst>
                                  <p:childTnLst>
                                    <p:animEffect transition="out" filter="fade">
                                      <p:cBhvr>
                                        <p:cTn id="226" dur="500" tmFilter="0, 0; .2, .5; .8, .5; 1, 0"/>
                                        <p:tgtEl>
                                          <p:spTgt spid="18"/>
                                        </p:tgtEl>
                                      </p:cBhvr>
                                    </p:animEffect>
                                    <p:animScale>
                                      <p:cBhvr>
                                        <p:cTn id="227" dur="250" autoRev="1" fill="hold"/>
                                        <p:tgtEl>
                                          <p:spTgt spid="18"/>
                                        </p:tgtEl>
                                      </p:cBhvr>
                                      <p:by x="105000" y="105000"/>
                                    </p:animScale>
                                  </p:childTnLst>
                                </p:cTn>
                              </p:par>
                            </p:childTnLst>
                          </p:cTn>
                        </p:par>
                      </p:childTnLst>
                    </p:cTn>
                  </p:par>
                  <p:par>
                    <p:cTn id="228" fill="hold">
                      <p:stCondLst>
                        <p:cond delay="indefinite"/>
                      </p:stCondLst>
                      <p:childTnLst>
                        <p:par>
                          <p:cTn id="229" fill="hold">
                            <p:stCondLst>
                              <p:cond delay="0"/>
                            </p:stCondLst>
                            <p:childTnLst>
                              <p:par>
                                <p:cTn id="230" presetID="18" presetClass="entr" presetSubtype="3" fill="hold" nodeType="clickEffect">
                                  <p:stCondLst>
                                    <p:cond delay="0"/>
                                  </p:stCondLst>
                                  <p:childTnLst>
                                    <p:set>
                                      <p:cBhvr>
                                        <p:cTn id="231" dur="1" fill="hold">
                                          <p:stCondLst>
                                            <p:cond delay="0"/>
                                          </p:stCondLst>
                                        </p:cTn>
                                        <p:tgtEl>
                                          <p:spTgt spid="17"/>
                                        </p:tgtEl>
                                        <p:attrNameLst>
                                          <p:attrName>style.visibility</p:attrName>
                                        </p:attrNameLst>
                                      </p:cBhvr>
                                      <p:to>
                                        <p:strVal val="visible"/>
                                      </p:to>
                                    </p:set>
                                    <p:animEffect transition="in" filter="strips(upRight)">
                                      <p:cBhvr>
                                        <p:cTn id="232" dur="500"/>
                                        <p:tgtEl>
                                          <p:spTgt spid="17"/>
                                        </p:tgtEl>
                                      </p:cBhvr>
                                    </p:animEffect>
                                  </p:childTnLst>
                                </p:cTn>
                              </p:par>
                            </p:childTnLst>
                          </p:cTn>
                        </p:par>
                        <p:par>
                          <p:cTn id="233" fill="hold">
                            <p:stCondLst>
                              <p:cond delay="500"/>
                            </p:stCondLst>
                            <p:childTnLst>
                              <p:par>
                                <p:cTn id="234" presetID="55" presetClass="entr" presetSubtype="0" fill="hold" grpId="0" nodeType="afterEffect">
                                  <p:stCondLst>
                                    <p:cond delay="0"/>
                                  </p:stCondLst>
                                  <p:childTnLst>
                                    <p:set>
                                      <p:cBhvr>
                                        <p:cTn id="235" dur="1" fill="hold">
                                          <p:stCondLst>
                                            <p:cond delay="0"/>
                                          </p:stCondLst>
                                        </p:cTn>
                                        <p:tgtEl>
                                          <p:spTgt spid="27"/>
                                        </p:tgtEl>
                                        <p:attrNameLst>
                                          <p:attrName>style.visibility</p:attrName>
                                        </p:attrNameLst>
                                      </p:cBhvr>
                                      <p:to>
                                        <p:strVal val="visible"/>
                                      </p:to>
                                    </p:set>
                                    <p:anim calcmode="lin" valueType="num">
                                      <p:cBhvr>
                                        <p:cTn id="236" dur="500" fill="hold"/>
                                        <p:tgtEl>
                                          <p:spTgt spid="27"/>
                                        </p:tgtEl>
                                        <p:attrNameLst>
                                          <p:attrName>ppt_w</p:attrName>
                                        </p:attrNameLst>
                                      </p:cBhvr>
                                      <p:tavLst>
                                        <p:tav tm="0">
                                          <p:val>
                                            <p:strVal val="#ppt_w*0.70"/>
                                          </p:val>
                                        </p:tav>
                                        <p:tav tm="100000">
                                          <p:val>
                                            <p:strVal val="#ppt_w"/>
                                          </p:val>
                                        </p:tav>
                                      </p:tavLst>
                                    </p:anim>
                                    <p:anim calcmode="lin" valueType="num">
                                      <p:cBhvr>
                                        <p:cTn id="237" dur="500" fill="hold"/>
                                        <p:tgtEl>
                                          <p:spTgt spid="27"/>
                                        </p:tgtEl>
                                        <p:attrNameLst>
                                          <p:attrName>ppt_h</p:attrName>
                                        </p:attrNameLst>
                                      </p:cBhvr>
                                      <p:tavLst>
                                        <p:tav tm="0">
                                          <p:val>
                                            <p:strVal val="#ppt_h"/>
                                          </p:val>
                                        </p:tav>
                                        <p:tav tm="100000">
                                          <p:val>
                                            <p:strVal val="#ppt_h"/>
                                          </p:val>
                                        </p:tav>
                                      </p:tavLst>
                                    </p:anim>
                                    <p:animEffect transition="in" filter="fade">
                                      <p:cBhvr>
                                        <p:cTn id="238" dur="500"/>
                                        <p:tgtEl>
                                          <p:spTgt spid="27"/>
                                        </p:tgtEl>
                                      </p:cBhvr>
                                    </p:animEffect>
                                  </p:childTnLst>
                                </p:cTn>
                              </p:par>
                            </p:childTnLst>
                          </p:cTn>
                        </p:par>
                        <p:par>
                          <p:cTn id="239" fill="hold">
                            <p:stCondLst>
                              <p:cond delay="1000"/>
                            </p:stCondLst>
                            <p:childTnLst>
                              <p:par>
                                <p:cTn id="240" presetID="18" presetClass="entr" presetSubtype="3" fill="hold" nodeType="afterEffect">
                                  <p:stCondLst>
                                    <p:cond delay="0"/>
                                  </p:stCondLst>
                                  <p:childTnLst>
                                    <p:set>
                                      <p:cBhvr>
                                        <p:cTn id="241" dur="1" fill="hold">
                                          <p:stCondLst>
                                            <p:cond delay="0"/>
                                          </p:stCondLst>
                                        </p:cTn>
                                        <p:tgtEl>
                                          <p:spTgt spid="56"/>
                                        </p:tgtEl>
                                        <p:attrNameLst>
                                          <p:attrName>style.visibility</p:attrName>
                                        </p:attrNameLst>
                                      </p:cBhvr>
                                      <p:to>
                                        <p:strVal val="visible"/>
                                      </p:to>
                                    </p:set>
                                    <p:animEffect transition="in" filter="strips(upRight)">
                                      <p:cBhvr>
                                        <p:cTn id="242" dur="500"/>
                                        <p:tgtEl>
                                          <p:spTgt spid="56"/>
                                        </p:tgtEl>
                                      </p:cBhvr>
                                    </p:animEffect>
                                  </p:childTnLst>
                                </p:cTn>
                              </p:par>
                            </p:childTnLst>
                          </p:cTn>
                        </p:par>
                        <p:par>
                          <p:cTn id="243" fill="hold">
                            <p:stCondLst>
                              <p:cond delay="1500"/>
                            </p:stCondLst>
                            <p:childTnLst>
                              <p:par>
                                <p:cTn id="244" presetID="26" presetClass="emph" presetSubtype="0" fill="hold" grpId="3" nodeType="afterEffect">
                                  <p:stCondLst>
                                    <p:cond delay="0"/>
                                  </p:stCondLst>
                                  <p:childTnLst>
                                    <p:animEffect transition="out" filter="fade">
                                      <p:cBhvr>
                                        <p:cTn id="245" dur="500" tmFilter="0, 0; .2, .5; .8, .5; 1, 0"/>
                                        <p:tgtEl>
                                          <p:spTgt spid="23"/>
                                        </p:tgtEl>
                                      </p:cBhvr>
                                    </p:animEffect>
                                    <p:animScale>
                                      <p:cBhvr>
                                        <p:cTn id="246" dur="250" autoRev="1" fill="hold"/>
                                        <p:tgtEl>
                                          <p:spTgt spid="23"/>
                                        </p:tgtEl>
                                      </p:cBhvr>
                                      <p:by x="105000" y="105000"/>
                                    </p:animScale>
                                  </p:childTnLst>
                                </p:cTn>
                              </p:par>
                            </p:childTnLst>
                          </p:cTn>
                        </p:par>
                        <p:par>
                          <p:cTn id="247" fill="hold">
                            <p:stCondLst>
                              <p:cond delay="2000"/>
                            </p:stCondLst>
                            <p:childTnLst>
                              <p:par>
                                <p:cTn id="248" presetID="26" presetClass="emph" presetSubtype="0" fill="hold" grpId="2" nodeType="afterEffect">
                                  <p:stCondLst>
                                    <p:cond delay="0"/>
                                  </p:stCondLst>
                                  <p:childTnLst>
                                    <p:animEffect transition="out" filter="fade">
                                      <p:cBhvr>
                                        <p:cTn id="249" dur="500" tmFilter="0, 0; .2, .5; .8, .5; 1, 0"/>
                                        <p:tgtEl>
                                          <p:spTgt spid="21"/>
                                        </p:tgtEl>
                                      </p:cBhvr>
                                    </p:animEffect>
                                    <p:animScale>
                                      <p:cBhvr>
                                        <p:cTn id="250" dur="250" autoRev="1" fill="hold"/>
                                        <p:tgtEl>
                                          <p:spTgt spid="21"/>
                                        </p:tgtEl>
                                      </p:cBhvr>
                                      <p:by x="105000" y="105000"/>
                                    </p:animScale>
                                  </p:childTnLst>
                                </p:cTn>
                              </p:par>
                            </p:childTnLst>
                          </p:cTn>
                        </p:par>
                      </p:childTnLst>
                    </p:cTn>
                  </p:par>
                  <p:par>
                    <p:cTn id="251" fill="hold">
                      <p:stCondLst>
                        <p:cond delay="indefinite"/>
                      </p:stCondLst>
                      <p:childTnLst>
                        <p:par>
                          <p:cTn id="252" fill="hold">
                            <p:stCondLst>
                              <p:cond delay="0"/>
                            </p:stCondLst>
                            <p:childTnLst>
                              <p:par>
                                <p:cTn id="253" presetID="26" presetClass="emph" presetSubtype="0" fill="hold" grpId="1" nodeType="clickEffect">
                                  <p:stCondLst>
                                    <p:cond delay="0"/>
                                  </p:stCondLst>
                                  <p:childTnLst>
                                    <p:animEffect transition="out" filter="fade">
                                      <p:cBhvr>
                                        <p:cTn id="254" dur="500" tmFilter="0, 0; .2, .5; .8, .5; 1, 0"/>
                                        <p:tgtEl>
                                          <p:spTgt spid="27"/>
                                        </p:tgtEl>
                                      </p:cBhvr>
                                    </p:animEffect>
                                    <p:animScale>
                                      <p:cBhvr>
                                        <p:cTn id="255" dur="250" autoRev="1" fill="hold"/>
                                        <p:tgtEl>
                                          <p:spTgt spid="27"/>
                                        </p:tgtEl>
                                      </p:cBhvr>
                                      <p:by x="105000" y="105000"/>
                                    </p:animScale>
                                  </p:childTnLst>
                                </p:cTn>
                              </p:par>
                            </p:childTnLst>
                          </p:cTn>
                        </p:par>
                        <p:par>
                          <p:cTn id="256" fill="hold">
                            <p:stCondLst>
                              <p:cond delay="500"/>
                            </p:stCondLst>
                            <p:childTnLst>
                              <p:par>
                                <p:cTn id="257" presetID="18" presetClass="entr" presetSubtype="3" fill="hold" nodeType="afterEffect">
                                  <p:stCondLst>
                                    <p:cond delay="0"/>
                                  </p:stCondLst>
                                  <p:childTnLst>
                                    <p:set>
                                      <p:cBhvr>
                                        <p:cTn id="258" dur="1" fill="hold">
                                          <p:stCondLst>
                                            <p:cond delay="0"/>
                                          </p:stCondLst>
                                        </p:cTn>
                                        <p:tgtEl>
                                          <p:spTgt spid="44"/>
                                        </p:tgtEl>
                                        <p:attrNameLst>
                                          <p:attrName>style.visibility</p:attrName>
                                        </p:attrNameLst>
                                      </p:cBhvr>
                                      <p:to>
                                        <p:strVal val="visible"/>
                                      </p:to>
                                    </p:set>
                                    <p:animEffect transition="in" filter="strips(upRight)">
                                      <p:cBhvr>
                                        <p:cTn id="259" dur="500"/>
                                        <p:tgtEl>
                                          <p:spTgt spid="44"/>
                                        </p:tgtEl>
                                      </p:cBhvr>
                                    </p:animEffect>
                                  </p:childTnLst>
                                </p:cTn>
                              </p:par>
                            </p:childTnLst>
                          </p:cTn>
                        </p:par>
                        <p:par>
                          <p:cTn id="260" fill="hold">
                            <p:stCondLst>
                              <p:cond delay="1000"/>
                            </p:stCondLst>
                            <p:childTnLst>
                              <p:par>
                                <p:cTn id="261" presetID="55" presetClass="entr" presetSubtype="0" fill="hold" grpId="0" nodeType="afterEffect">
                                  <p:stCondLst>
                                    <p:cond delay="0"/>
                                  </p:stCondLst>
                                  <p:childTnLst>
                                    <p:set>
                                      <p:cBhvr>
                                        <p:cTn id="262" dur="1" fill="hold">
                                          <p:stCondLst>
                                            <p:cond delay="0"/>
                                          </p:stCondLst>
                                        </p:cTn>
                                        <p:tgtEl>
                                          <p:spTgt spid="22"/>
                                        </p:tgtEl>
                                        <p:attrNameLst>
                                          <p:attrName>style.visibility</p:attrName>
                                        </p:attrNameLst>
                                      </p:cBhvr>
                                      <p:to>
                                        <p:strVal val="visible"/>
                                      </p:to>
                                    </p:set>
                                    <p:anim calcmode="lin" valueType="num">
                                      <p:cBhvr>
                                        <p:cTn id="263" dur="500" fill="hold"/>
                                        <p:tgtEl>
                                          <p:spTgt spid="22"/>
                                        </p:tgtEl>
                                        <p:attrNameLst>
                                          <p:attrName>ppt_w</p:attrName>
                                        </p:attrNameLst>
                                      </p:cBhvr>
                                      <p:tavLst>
                                        <p:tav tm="0">
                                          <p:val>
                                            <p:strVal val="#ppt_w*0.70"/>
                                          </p:val>
                                        </p:tav>
                                        <p:tav tm="100000">
                                          <p:val>
                                            <p:strVal val="#ppt_w"/>
                                          </p:val>
                                        </p:tav>
                                      </p:tavLst>
                                    </p:anim>
                                    <p:anim calcmode="lin" valueType="num">
                                      <p:cBhvr>
                                        <p:cTn id="264" dur="500" fill="hold"/>
                                        <p:tgtEl>
                                          <p:spTgt spid="22"/>
                                        </p:tgtEl>
                                        <p:attrNameLst>
                                          <p:attrName>ppt_h</p:attrName>
                                        </p:attrNameLst>
                                      </p:cBhvr>
                                      <p:tavLst>
                                        <p:tav tm="0">
                                          <p:val>
                                            <p:strVal val="#ppt_h"/>
                                          </p:val>
                                        </p:tav>
                                        <p:tav tm="100000">
                                          <p:val>
                                            <p:strVal val="#ppt_h"/>
                                          </p:val>
                                        </p:tav>
                                      </p:tavLst>
                                    </p:anim>
                                    <p:animEffect transition="in" filter="fade">
                                      <p:cBhvr>
                                        <p:cTn id="265" dur="500"/>
                                        <p:tgtEl>
                                          <p:spTgt spid="22"/>
                                        </p:tgtEl>
                                      </p:cBhvr>
                                    </p:animEffect>
                                  </p:childTnLst>
                                </p:cTn>
                              </p:par>
                            </p:childTnLst>
                          </p:cTn>
                        </p:par>
                      </p:childTnLst>
                    </p:cTn>
                  </p:par>
                  <p:par>
                    <p:cTn id="266" fill="hold">
                      <p:stCondLst>
                        <p:cond delay="indefinite"/>
                      </p:stCondLst>
                      <p:childTnLst>
                        <p:par>
                          <p:cTn id="267" fill="hold">
                            <p:stCondLst>
                              <p:cond delay="0"/>
                            </p:stCondLst>
                            <p:childTnLst>
                              <p:par>
                                <p:cTn id="268" presetID="18" presetClass="entr" presetSubtype="12" fill="hold" nodeType="clickEffect">
                                  <p:stCondLst>
                                    <p:cond delay="0"/>
                                  </p:stCondLst>
                                  <p:childTnLst>
                                    <p:set>
                                      <p:cBhvr>
                                        <p:cTn id="269" dur="1" fill="hold">
                                          <p:stCondLst>
                                            <p:cond delay="0"/>
                                          </p:stCondLst>
                                        </p:cTn>
                                        <p:tgtEl>
                                          <p:spTgt spid="185"/>
                                        </p:tgtEl>
                                        <p:attrNameLst>
                                          <p:attrName>style.visibility</p:attrName>
                                        </p:attrNameLst>
                                      </p:cBhvr>
                                      <p:to>
                                        <p:strVal val="visible"/>
                                      </p:to>
                                    </p:set>
                                    <p:animEffect transition="in" filter="strips(downLeft)">
                                      <p:cBhvr>
                                        <p:cTn id="270" dur="500"/>
                                        <p:tgtEl>
                                          <p:spTgt spid="185"/>
                                        </p:tgtEl>
                                      </p:cBhvr>
                                    </p:animEffect>
                                  </p:childTnLst>
                                </p:cTn>
                              </p:par>
                            </p:childTnLst>
                          </p:cTn>
                        </p:par>
                        <p:par>
                          <p:cTn id="271" fill="hold">
                            <p:stCondLst>
                              <p:cond delay="500"/>
                            </p:stCondLst>
                            <p:childTnLst>
                              <p:par>
                                <p:cTn id="272" presetID="55" presetClass="entr" presetSubtype="0" fill="hold" grpId="0" nodeType="afterEffect">
                                  <p:stCondLst>
                                    <p:cond delay="0"/>
                                  </p:stCondLst>
                                  <p:childTnLst>
                                    <p:set>
                                      <p:cBhvr>
                                        <p:cTn id="273" dur="1" fill="hold">
                                          <p:stCondLst>
                                            <p:cond delay="0"/>
                                          </p:stCondLst>
                                        </p:cTn>
                                        <p:tgtEl>
                                          <p:spTgt spid="24"/>
                                        </p:tgtEl>
                                        <p:attrNameLst>
                                          <p:attrName>style.visibility</p:attrName>
                                        </p:attrNameLst>
                                      </p:cBhvr>
                                      <p:to>
                                        <p:strVal val="visible"/>
                                      </p:to>
                                    </p:set>
                                    <p:anim calcmode="lin" valueType="num">
                                      <p:cBhvr>
                                        <p:cTn id="274" dur="500" fill="hold"/>
                                        <p:tgtEl>
                                          <p:spTgt spid="24"/>
                                        </p:tgtEl>
                                        <p:attrNameLst>
                                          <p:attrName>ppt_w</p:attrName>
                                        </p:attrNameLst>
                                      </p:cBhvr>
                                      <p:tavLst>
                                        <p:tav tm="0">
                                          <p:val>
                                            <p:strVal val="#ppt_w*0.70"/>
                                          </p:val>
                                        </p:tav>
                                        <p:tav tm="100000">
                                          <p:val>
                                            <p:strVal val="#ppt_w"/>
                                          </p:val>
                                        </p:tav>
                                      </p:tavLst>
                                    </p:anim>
                                    <p:anim calcmode="lin" valueType="num">
                                      <p:cBhvr>
                                        <p:cTn id="275" dur="500" fill="hold"/>
                                        <p:tgtEl>
                                          <p:spTgt spid="24"/>
                                        </p:tgtEl>
                                        <p:attrNameLst>
                                          <p:attrName>ppt_h</p:attrName>
                                        </p:attrNameLst>
                                      </p:cBhvr>
                                      <p:tavLst>
                                        <p:tav tm="0">
                                          <p:val>
                                            <p:strVal val="#ppt_h"/>
                                          </p:val>
                                        </p:tav>
                                        <p:tav tm="100000">
                                          <p:val>
                                            <p:strVal val="#ppt_h"/>
                                          </p:val>
                                        </p:tav>
                                      </p:tavLst>
                                    </p:anim>
                                    <p:animEffect transition="in" filter="fade">
                                      <p:cBhvr>
                                        <p:cTn id="276" dur="500"/>
                                        <p:tgtEl>
                                          <p:spTgt spid="24"/>
                                        </p:tgtEl>
                                      </p:cBhvr>
                                    </p:animEffect>
                                  </p:childTnLst>
                                </p:cTn>
                              </p:par>
                            </p:childTnLst>
                          </p:cTn>
                        </p:par>
                      </p:childTnLst>
                    </p:cTn>
                  </p:par>
                  <p:par>
                    <p:cTn id="277" fill="hold">
                      <p:stCondLst>
                        <p:cond delay="indefinite"/>
                      </p:stCondLst>
                      <p:childTnLst>
                        <p:par>
                          <p:cTn id="278" fill="hold">
                            <p:stCondLst>
                              <p:cond delay="0"/>
                            </p:stCondLst>
                            <p:childTnLst>
                              <p:par>
                                <p:cTn id="279" presetID="18" presetClass="entr" presetSubtype="9" fill="hold" nodeType="clickEffect">
                                  <p:stCondLst>
                                    <p:cond delay="0"/>
                                  </p:stCondLst>
                                  <p:childTnLst>
                                    <p:set>
                                      <p:cBhvr>
                                        <p:cTn id="280" dur="1" fill="hold">
                                          <p:stCondLst>
                                            <p:cond delay="0"/>
                                          </p:stCondLst>
                                        </p:cTn>
                                        <p:tgtEl>
                                          <p:spTgt spid="43"/>
                                        </p:tgtEl>
                                        <p:attrNameLst>
                                          <p:attrName>style.visibility</p:attrName>
                                        </p:attrNameLst>
                                      </p:cBhvr>
                                      <p:to>
                                        <p:strVal val="visible"/>
                                      </p:to>
                                    </p:set>
                                    <p:animEffect transition="in" filter="strips(upLeft)">
                                      <p:cBhvr>
                                        <p:cTn id="281" dur="1000"/>
                                        <p:tgtEl>
                                          <p:spTgt spid="43"/>
                                        </p:tgtEl>
                                      </p:cBhvr>
                                    </p:animEffect>
                                  </p:childTnLst>
                                </p:cTn>
                              </p:par>
                            </p:childTnLst>
                          </p:cTn>
                        </p:par>
                        <p:par>
                          <p:cTn id="282" fill="hold">
                            <p:stCondLst>
                              <p:cond delay="1000"/>
                            </p:stCondLst>
                            <p:childTnLst>
                              <p:par>
                                <p:cTn id="283" presetID="26" presetClass="emph" presetSubtype="0" fill="hold" grpId="1" nodeType="afterEffect">
                                  <p:stCondLst>
                                    <p:cond delay="0"/>
                                  </p:stCondLst>
                                  <p:childTnLst>
                                    <p:animEffect transition="out" filter="fade">
                                      <p:cBhvr>
                                        <p:cTn id="284" dur="500" tmFilter="0, 0; .2, .5; .8, .5; 1, 0"/>
                                        <p:tgtEl>
                                          <p:spTgt spid="23"/>
                                        </p:tgtEl>
                                      </p:cBhvr>
                                    </p:animEffect>
                                    <p:animScale>
                                      <p:cBhvr>
                                        <p:cTn id="285" dur="250" autoRev="1" fill="hold"/>
                                        <p:tgtEl>
                                          <p:spTgt spid="23"/>
                                        </p:tgtEl>
                                      </p:cBhvr>
                                      <p:by x="105000" y="105000"/>
                                    </p:animScale>
                                  </p:childTnLst>
                                </p:cTn>
                              </p:par>
                            </p:childTnLst>
                          </p:cTn>
                        </p:par>
                      </p:childTnLst>
                    </p:cTn>
                  </p:par>
                  <p:par>
                    <p:cTn id="286" fill="hold">
                      <p:stCondLst>
                        <p:cond delay="indefinite"/>
                      </p:stCondLst>
                      <p:childTnLst>
                        <p:par>
                          <p:cTn id="287" fill="hold">
                            <p:stCondLst>
                              <p:cond delay="0"/>
                            </p:stCondLst>
                            <p:childTnLst>
                              <p:par>
                                <p:cTn id="288" presetID="18" presetClass="entr" presetSubtype="12" fill="hold" nodeType="clickEffect">
                                  <p:stCondLst>
                                    <p:cond delay="0"/>
                                  </p:stCondLst>
                                  <p:childTnLst>
                                    <p:set>
                                      <p:cBhvr>
                                        <p:cTn id="289" dur="1" fill="hold">
                                          <p:stCondLst>
                                            <p:cond delay="0"/>
                                          </p:stCondLst>
                                        </p:cTn>
                                        <p:tgtEl>
                                          <p:spTgt spid="51"/>
                                        </p:tgtEl>
                                        <p:attrNameLst>
                                          <p:attrName>style.visibility</p:attrName>
                                        </p:attrNameLst>
                                      </p:cBhvr>
                                      <p:to>
                                        <p:strVal val="visible"/>
                                      </p:to>
                                    </p:set>
                                    <p:animEffect transition="in" filter="strips(downLeft)">
                                      <p:cBhvr>
                                        <p:cTn id="290" dur="500"/>
                                        <p:tgtEl>
                                          <p:spTgt spid="51"/>
                                        </p:tgtEl>
                                      </p:cBhvr>
                                    </p:animEffect>
                                  </p:childTnLst>
                                </p:cTn>
                              </p:par>
                              <p:par>
                                <p:cTn id="291" presetID="55" presetClass="entr" presetSubtype="0" fill="hold" grpId="0" nodeType="withEffect">
                                  <p:stCondLst>
                                    <p:cond delay="0"/>
                                  </p:stCondLst>
                                  <p:childTnLst>
                                    <p:set>
                                      <p:cBhvr>
                                        <p:cTn id="292" dur="1" fill="hold">
                                          <p:stCondLst>
                                            <p:cond delay="0"/>
                                          </p:stCondLst>
                                        </p:cTn>
                                        <p:tgtEl>
                                          <p:spTgt spid="14"/>
                                        </p:tgtEl>
                                        <p:attrNameLst>
                                          <p:attrName>style.visibility</p:attrName>
                                        </p:attrNameLst>
                                      </p:cBhvr>
                                      <p:to>
                                        <p:strVal val="visible"/>
                                      </p:to>
                                    </p:set>
                                    <p:anim calcmode="lin" valueType="num">
                                      <p:cBhvr>
                                        <p:cTn id="293" dur="500" fill="hold"/>
                                        <p:tgtEl>
                                          <p:spTgt spid="14"/>
                                        </p:tgtEl>
                                        <p:attrNameLst>
                                          <p:attrName>ppt_w</p:attrName>
                                        </p:attrNameLst>
                                      </p:cBhvr>
                                      <p:tavLst>
                                        <p:tav tm="0">
                                          <p:val>
                                            <p:strVal val="#ppt_w*0.70"/>
                                          </p:val>
                                        </p:tav>
                                        <p:tav tm="100000">
                                          <p:val>
                                            <p:strVal val="#ppt_w"/>
                                          </p:val>
                                        </p:tav>
                                      </p:tavLst>
                                    </p:anim>
                                    <p:anim calcmode="lin" valueType="num">
                                      <p:cBhvr>
                                        <p:cTn id="294" dur="500" fill="hold"/>
                                        <p:tgtEl>
                                          <p:spTgt spid="14"/>
                                        </p:tgtEl>
                                        <p:attrNameLst>
                                          <p:attrName>ppt_h</p:attrName>
                                        </p:attrNameLst>
                                      </p:cBhvr>
                                      <p:tavLst>
                                        <p:tav tm="0">
                                          <p:val>
                                            <p:strVal val="#ppt_h"/>
                                          </p:val>
                                        </p:tav>
                                        <p:tav tm="100000">
                                          <p:val>
                                            <p:strVal val="#ppt_h"/>
                                          </p:val>
                                        </p:tav>
                                      </p:tavLst>
                                    </p:anim>
                                    <p:animEffect transition="in" filter="fade">
                                      <p:cBhvr>
                                        <p:cTn id="295" dur="500"/>
                                        <p:tgtEl>
                                          <p:spTgt spid="14"/>
                                        </p:tgtEl>
                                      </p:cBhvr>
                                    </p:animEffect>
                                  </p:childTnLst>
                                </p:cTn>
                              </p:par>
                            </p:childTnLst>
                          </p:cTn>
                        </p:par>
                      </p:childTnLst>
                    </p:cTn>
                  </p:par>
                  <p:par>
                    <p:cTn id="296" fill="hold">
                      <p:stCondLst>
                        <p:cond delay="indefinite"/>
                      </p:stCondLst>
                      <p:childTnLst>
                        <p:par>
                          <p:cTn id="297" fill="hold">
                            <p:stCondLst>
                              <p:cond delay="0"/>
                            </p:stCondLst>
                            <p:childTnLst>
                              <p:par>
                                <p:cTn id="298" presetID="18" presetClass="entr" presetSubtype="12" fill="hold" nodeType="clickEffect">
                                  <p:stCondLst>
                                    <p:cond delay="0"/>
                                  </p:stCondLst>
                                  <p:childTnLst>
                                    <p:set>
                                      <p:cBhvr>
                                        <p:cTn id="299" dur="1" fill="hold">
                                          <p:stCondLst>
                                            <p:cond delay="0"/>
                                          </p:stCondLst>
                                        </p:cTn>
                                        <p:tgtEl>
                                          <p:spTgt spid="191"/>
                                        </p:tgtEl>
                                        <p:attrNameLst>
                                          <p:attrName>style.visibility</p:attrName>
                                        </p:attrNameLst>
                                      </p:cBhvr>
                                      <p:to>
                                        <p:strVal val="visible"/>
                                      </p:to>
                                    </p:set>
                                    <p:animEffect transition="in" filter="strips(downLeft)">
                                      <p:cBhvr>
                                        <p:cTn id="300" dur="500"/>
                                        <p:tgtEl>
                                          <p:spTgt spid="191"/>
                                        </p:tgtEl>
                                      </p:cBhvr>
                                    </p:animEffect>
                                  </p:childTnLst>
                                </p:cTn>
                              </p:par>
                              <p:par>
                                <p:cTn id="301" presetID="55" presetClass="entr" presetSubtype="0" fill="hold" grpId="0" nodeType="withEffect">
                                  <p:stCondLst>
                                    <p:cond delay="0"/>
                                  </p:stCondLst>
                                  <p:childTnLst>
                                    <p:set>
                                      <p:cBhvr>
                                        <p:cTn id="302" dur="1" fill="hold">
                                          <p:stCondLst>
                                            <p:cond delay="0"/>
                                          </p:stCondLst>
                                        </p:cTn>
                                        <p:tgtEl>
                                          <p:spTgt spid="15"/>
                                        </p:tgtEl>
                                        <p:attrNameLst>
                                          <p:attrName>style.visibility</p:attrName>
                                        </p:attrNameLst>
                                      </p:cBhvr>
                                      <p:to>
                                        <p:strVal val="visible"/>
                                      </p:to>
                                    </p:set>
                                    <p:anim calcmode="lin" valueType="num">
                                      <p:cBhvr>
                                        <p:cTn id="303" dur="500" fill="hold"/>
                                        <p:tgtEl>
                                          <p:spTgt spid="15"/>
                                        </p:tgtEl>
                                        <p:attrNameLst>
                                          <p:attrName>ppt_w</p:attrName>
                                        </p:attrNameLst>
                                      </p:cBhvr>
                                      <p:tavLst>
                                        <p:tav tm="0">
                                          <p:val>
                                            <p:strVal val="#ppt_w*0.70"/>
                                          </p:val>
                                        </p:tav>
                                        <p:tav tm="100000">
                                          <p:val>
                                            <p:strVal val="#ppt_w"/>
                                          </p:val>
                                        </p:tav>
                                      </p:tavLst>
                                    </p:anim>
                                    <p:anim calcmode="lin" valueType="num">
                                      <p:cBhvr>
                                        <p:cTn id="304" dur="500" fill="hold"/>
                                        <p:tgtEl>
                                          <p:spTgt spid="15"/>
                                        </p:tgtEl>
                                        <p:attrNameLst>
                                          <p:attrName>ppt_h</p:attrName>
                                        </p:attrNameLst>
                                      </p:cBhvr>
                                      <p:tavLst>
                                        <p:tav tm="0">
                                          <p:val>
                                            <p:strVal val="#ppt_h"/>
                                          </p:val>
                                        </p:tav>
                                        <p:tav tm="100000">
                                          <p:val>
                                            <p:strVal val="#ppt_h"/>
                                          </p:val>
                                        </p:tav>
                                      </p:tavLst>
                                    </p:anim>
                                    <p:animEffect transition="in" filter="fade">
                                      <p:cBhvr>
                                        <p:cTn id="305" dur="500"/>
                                        <p:tgtEl>
                                          <p:spTgt spid="15"/>
                                        </p:tgtEl>
                                      </p:cBhvr>
                                    </p:animEffect>
                                  </p:childTnLst>
                                </p:cTn>
                              </p:par>
                            </p:childTnLst>
                          </p:cTn>
                        </p:par>
                      </p:childTnLst>
                    </p:cTn>
                  </p:par>
                  <p:par>
                    <p:cTn id="306" fill="hold">
                      <p:stCondLst>
                        <p:cond delay="indefinite"/>
                      </p:stCondLst>
                      <p:childTnLst>
                        <p:par>
                          <p:cTn id="307" fill="hold">
                            <p:stCondLst>
                              <p:cond delay="0"/>
                            </p:stCondLst>
                            <p:childTnLst>
                              <p:par>
                                <p:cTn id="308" presetID="18" presetClass="entr" presetSubtype="12" fill="hold" nodeType="clickEffect">
                                  <p:stCondLst>
                                    <p:cond delay="0"/>
                                  </p:stCondLst>
                                  <p:childTnLst>
                                    <p:set>
                                      <p:cBhvr>
                                        <p:cTn id="309" dur="1" fill="hold">
                                          <p:stCondLst>
                                            <p:cond delay="0"/>
                                          </p:stCondLst>
                                        </p:cTn>
                                        <p:tgtEl>
                                          <p:spTgt spid="193"/>
                                        </p:tgtEl>
                                        <p:attrNameLst>
                                          <p:attrName>style.visibility</p:attrName>
                                        </p:attrNameLst>
                                      </p:cBhvr>
                                      <p:to>
                                        <p:strVal val="visible"/>
                                      </p:to>
                                    </p:set>
                                    <p:animEffect transition="in" filter="strips(downLeft)">
                                      <p:cBhvr>
                                        <p:cTn id="310" dur="500"/>
                                        <p:tgtEl>
                                          <p:spTgt spid="193"/>
                                        </p:tgtEl>
                                      </p:cBhvr>
                                    </p:animEffect>
                                  </p:childTnLst>
                                </p:cTn>
                              </p:par>
                              <p:par>
                                <p:cTn id="311" presetID="55" presetClass="entr" presetSubtype="0" fill="hold" grpId="0" nodeType="withEffect">
                                  <p:stCondLst>
                                    <p:cond delay="0"/>
                                  </p:stCondLst>
                                  <p:childTnLst>
                                    <p:set>
                                      <p:cBhvr>
                                        <p:cTn id="312" dur="1" fill="hold">
                                          <p:stCondLst>
                                            <p:cond delay="0"/>
                                          </p:stCondLst>
                                        </p:cTn>
                                        <p:tgtEl>
                                          <p:spTgt spid="16"/>
                                        </p:tgtEl>
                                        <p:attrNameLst>
                                          <p:attrName>style.visibility</p:attrName>
                                        </p:attrNameLst>
                                      </p:cBhvr>
                                      <p:to>
                                        <p:strVal val="visible"/>
                                      </p:to>
                                    </p:set>
                                    <p:anim calcmode="lin" valueType="num">
                                      <p:cBhvr>
                                        <p:cTn id="313" dur="500" fill="hold"/>
                                        <p:tgtEl>
                                          <p:spTgt spid="16"/>
                                        </p:tgtEl>
                                        <p:attrNameLst>
                                          <p:attrName>ppt_w</p:attrName>
                                        </p:attrNameLst>
                                      </p:cBhvr>
                                      <p:tavLst>
                                        <p:tav tm="0">
                                          <p:val>
                                            <p:strVal val="#ppt_w*0.70"/>
                                          </p:val>
                                        </p:tav>
                                        <p:tav tm="100000">
                                          <p:val>
                                            <p:strVal val="#ppt_w"/>
                                          </p:val>
                                        </p:tav>
                                      </p:tavLst>
                                    </p:anim>
                                    <p:anim calcmode="lin" valueType="num">
                                      <p:cBhvr>
                                        <p:cTn id="314" dur="500" fill="hold"/>
                                        <p:tgtEl>
                                          <p:spTgt spid="16"/>
                                        </p:tgtEl>
                                        <p:attrNameLst>
                                          <p:attrName>ppt_h</p:attrName>
                                        </p:attrNameLst>
                                      </p:cBhvr>
                                      <p:tavLst>
                                        <p:tav tm="0">
                                          <p:val>
                                            <p:strVal val="#ppt_h"/>
                                          </p:val>
                                        </p:tav>
                                        <p:tav tm="100000">
                                          <p:val>
                                            <p:strVal val="#ppt_h"/>
                                          </p:val>
                                        </p:tav>
                                      </p:tavLst>
                                    </p:anim>
                                    <p:animEffect transition="in" filter="fade">
                                      <p:cBhvr>
                                        <p:cTn id="315" dur="500"/>
                                        <p:tgtEl>
                                          <p:spTgt spid="16"/>
                                        </p:tgtEl>
                                      </p:cBhvr>
                                    </p:animEffect>
                                  </p:childTnLst>
                                </p:cTn>
                              </p:par>
                            </p:childTnLst>
                          </p:cTn>
                        </p:par>
                      </p:childTnLst>
                    </p:cTn>
                  </p:par>
                  <p:par>
                    <p:cTn id="316" fill="hold">
                      <p:stCondLst>
                        <p:cond delay="indefinite"/>
                      </p:stCondLst>
                      <p:childTnLst>
                        <p:par>
                          <p:cTn id="317" fill="hold">
                            <p:stCondLst>
                              <p:cond delay="0"/>
                            </p:stCondLst>
                            <p:childTnLst>
                              <p:par>
                                <p:cTn id="318" presetID="18" presetClass="entr" presetSubtype="9" fill="hold" nodeType="clickEffect">
                                  <p:stCondLst>
                                    <p:cond delay="0"/>
                                  </p:stCondLst>
                                  <p:childTnLst>
                                    <p:set>
                                      <p:cBhvr>
                                        <p:cTn id="319" dur="1" fill="hold">
                                          <p:stCondLst>
                                            <p:cond delay="0"/>
                                          </p:stCondLst>
                                        </p:cTn>
                                        <p:tgtEl>
                                          <p:spTgt spid="196"/>
                                        </p:tgtEl>
                                        <p:attrNameLst>
                                          <p:attrName>style.visibility</p:attrName>
                                        </p:attrNameLst>
                                      </p:cBhvr>
                                      <p:to>
                                        <p:strVal val="visible"/>
                                      </p:to>
                                    </p:set>
                                    <p:animEffect transition="in" filter="strips(upLeft)">
                                      <p:cBhvr>
                                        <p:cTn id="320" dur="1000"/>
                                        <p:tgtEl>
                                          <p:spTgt spid="196"/>
                                        </p:tgtEl>
                                      </p:cBhvr>
                                    </p:animEffect>
                                  </p:childTnLst>
                                </p:cTn>
                              </p:par>
                            </p:childTnLst>
                          </p:cTn>
                        </p:par>
                      </p:childTnLst>
                    </p:cTn>
                  </p:par>
                  <p:par>
                    <p:cTn id="321" fill="hold">
                      <p:stCondLst>
                        <p:cond delay="indefinite"/>
                      </p:stCondLst>
                      <p:childTnLst>
                        <p:par>
                          <p:cTn id="322" fill="hold">
                            <p:stCondLst>
                              <p:cond delay="0"/>
                            </p:stCondLst>
                            <p:childTnLst>
                              <p:par>
                                <p:cTn id="323" presetID="55" presetClass="entr" presetSubtype="0" fill="hold" nodeType="clickEffect">
                                  <p:stCondLst>
                                    <p:cond delay="0"/>
                                  </p:stCondLst>
                                  <p:childTnLst>
                                    <p:set>
                                      <p:cBhvr>
                                        <p:cTn id="324" dur="1" fill="hold">
                                          <p:stCondLst>
                                            <p:cond delay="0"/>
                                          </p:stCondLst>
                                        </p:cTn>
                                        <p:tgtEl>
                                          <p:spTgt spid="6"/>
                                        </p:tgtEl>
                                        <p:attrNameLst>
                                          <p:attrName>style.visibility</p:attrName>
                                        </p:attrNameLst>
                                      </p:cBhvr>
                                      <p:to>
                                        <p:strVal val="visible"/>
                                      </p:to>
                                    </p:set>
                                    <p:anim calcmode="lin" valueType="num">
                                      <p:cBhvr>
                                        <p:cTn id="325" dur="500" fill="hold"/>
                                        <p:tgtEl>
                                          <p:spTgt spid="6"/>
                                        </p:tgtEl>
                                        <p:attrNameLst>
                                          <p:attrName>ppt_w</p:attrName>
                                        </p:attrNameLst>
                                      </p:cBhvr>
                                      <p:tavLst>
                                        <p:tav tm="0">
                                          <p:val>
                                            <p:strVal val="#ppt_w*0.70"/>
                                          </p:val>
                                        </p:tav>
                                        <p:tav tm="100000">
                                          <p:val>
                                            <p:strVal val="#ppt_w"/>
                                          </p:val>
                                        </p:tav>
                                      </p:tavLst>
                                    </p:anim>
                                    <p:anim calcmode="lin" valueType="num">
                                      <p:cBhvr>
                                        <p:cTn id="326" dur="500" fill="hold"/>
                                        <p:tgtEl>
                                          <p:spTgt spid="6"/>
                                        </p:tgtEl>
                                        <p:attrNameLst>
                                          <p:attrName>ppt_h</p:attrName>
                                        </p:attrNameLst>
                                      </p:cBhvr>
                                      <p:tavLst>
                                        <p:tav tm="0">
                                          <p:val>
                                            <p:strVal val="#ppt_h"/>
                                          </p:val>
                                        </p:tav>
                                        <p:tav tm="100000">
                                          <p:val>
                                            <p:strVal val="#ppt_h"/>
                                          </p:val>
                                        </p:tav>
                                      </p:tavLst>
                                    </p:anim>
                                    <p:animEffect transition="in" filter="fade">
                                      <p:cBhvr>
                                        <p:cTn id="327" dur="500"/>
                                        <p:tgtEl>
                                          <p:spTgt spid="6"/>
                                        </p:tgtEl>
                                      </p:cBhvr>
                                    </p:animEffect>
                                  </p:childTnLst>
                                </p:cTn>
                              </p:par>
                            </p:childTnLst>
                          </p:cTn>
                        </p:par>
                      </p:childTnLst>
                    </p:cTn>
                  </p:par>
                  <p:par>
                    <p:cTn id="328" fill="hold">
                      <p:stCondLst>
                        <p:cond delay="indefinite"/>
                      </p:stCondLst>
                      <p:childTnLst>
                        <p:par>
                          <p:cTn id="329" fill="hold">
                            <p:stCondLst>
                              <p:cond delay="0"/>
                            </p:stCondLst>
                            <p:childTnLst>
                              <p:par>
                                <p:cTn id="330" presetID="18" presetClass="entr" presetSubtype="3" fill="hold" nodeType="clickEffect">
                                  <p:stCondLst>
                                    <p:cond delay="0"/>
                                  </p:stCondLst>
                                  <p:childTnLst>
                                    <p:set>
                                      <p:cBhvr>
                                        <p:cTn id="331" dur="1" fill="hold">
                                          <p:stCondLst>
                                            <p:cond delay="0"/>
                                          </p:stCondLst>
                                        </p:cTn>
                                        <p:tgtEl>
                                          <p:spTgt spid="59"/>
                                        </p:tgtEl>
                                        <p:attrNameLst>
                                          <p:attrName>style.visibility</p:attrName>
                                        </p:attrNameLst>
                                      </p:cBhvr>
                                      <p:to>
                                        <p:strVal val="visible"/>
                                      </p:to>
                                    </p:set>
                                    <p:animEffect transition="in" filter="strips(upRight)">
                                      <p:cBhvr>
                                        <p:cTn id="332" dur="500"/>
                                        <p:tgtEl>
                                          <p:spTgt spid="59"/>
                                        </p:tgtEl>
                                      </p:cBhvr>
                                    </p:animEffect>
                                  </p:childTnLst>
                                </p:cTn>
                              </p:par>
                            </p:childTnLst>
                          </p:cTn>
                        </p:par>
                        <p:par>
                          <p:cTn id="333" fill="hold">
                            <p:stCondLst>
                              <p:cond delay="500"/>
                            </p:stCondLst>
                            <p:childTnLst>
                              <p:par>
                                <p:cTn id="334" presetID="55" presetClass="entr" presetSubtype="0" fill="hold" grpId="0" nodeType="afterEffect">
                                  <p:stCondLst>
                                    <p:cond delay="0"/>
                                  </p:stCondLst>
                                  <p:childTnLst>
                                    <p:set>
                                      <p:cBhvr>
                                        <p:cTn id="335" dur="1" fill="hold">
                                          <p:stCondLst>
                                            <p:cond delay="0"/>
                                          </p:stCondLst>
                                        </p:cTn>
                                        <p:tgtEl>
                                          <p:spTgt spid="8"/>
                                        </p:tgtEl>
                                        <p:attrNameLst>
                                          <p:attrName>style.visibility</p:attrName>
                                        </p:attrNameLst>
                                      </p:cBhvr>
                                      <p:to>
                                        <p:strVal val="visible"/>
                                      </p:to>
                                    </p:set>
                                    <p:anim calcmode="lin" valueType="num">
                                      <p:cBhvr>
                                        <p:cTn id="336" dur="500" fill="hold"/>
                                        <p:tgtEl>
                                          <p:spTgt spid="8"/>
                                        </p:tgtEl>
                                        <p:attrNameLst>
                                          <p:attrName>ppt_w</p:attrName>
                                        </p:attrNameLst>
                                      </p:cBhvr>
                                      <p:tavLst>
                                        <p:tav tm="0">
                                          <p:val>
                                            <p:strVal val="#ppt_w*0.70"/>
                                          </p:val>
                                        </p:tav>
                                        <p:tav tm="100000">
                                          <p:val>
                                            <p:strVal val="#ppt_w"/>
                                          </p:val>
                                        </p:tav>
                                      </p:tavLst>
                                    </p:anim>
                                    <p:anim calcmode="lin" valueType="num">
                                      <p:cBhvr>
                                        <p:cTn id="337" dur="500" fill="hold"/>
                                        <p:tgtEl>
                                          <p:spTgt spid="8"/>
                                        </p:tgtEl>
                                        <p:attrNameLst>
                                          <p:attrName>ppt_h</p:attrName>
                                        </p:attrNameLst>
                                      </p:cBhvr>
                                      <p:tavLst>
                                        <p:tav tm="0">
                                          <p:val>
                                            <p:strVal val="#ppt_h"/>
                                          </p:val>
                                        </p:tav>
                                        <p:tav tm="100000">
                                          <p:val>
                                            <p:strVal val="#ppt_h"/>
                                          </p:val>
                                        </p:tav>
                                      </p:tavLst>
                                    </p:anim>
                                    <p:animEffect transition="in" filter="fade">
                                      <p:cBhvr>
                                        <p:cTn id="338" dur="500"/>
                                        <p:tgtEl>
                                          <p:spTgt spid="8"/>
                                        </p:tgtEl>
                                      </p:cBhvr>
                                    </p:animEffect>
                                  </p:childTnLst>
                                </p:cTn>
                              </p:par>
                            </p:childTnLst>
                          </p:cTn>
                        </p:par>
                      </p:childTnLst>
                    </p:cTn>
                  </p:par>
                  <p:par>
                    <p:cTn id="339" fill="hold">
                      <p:stCondLst>
                        <p:cond delay="indefinite"/>
                      </p:stCondLst>
                      <p:childTnLst>
                        <p:par>
                          <p:cTn id="340" fill="hold">
                            <p:stCondLst>
                              <p:cond delay="0"/>
                            </p:stCondLst>
                            <p:childTnLst>
                              <p:par>
                                <p:cTn id="341" presetID="18" presetClass="entr" presetSubtype="9" fill="hold" nodeType="clickEffect">
                                  <p:stCondLst>
                                    <p:cond delay="0"/>
                                  </p:stCondLst>
                                  <p:childTnLst>
                                    <p:set>
                                      <p:cBhvr>
                                        <p:cTn id="342" dur="1" fill="hold">
                                          <p:stCondLst>
                                            <p:cond delay="0"/>
                                          </p:stCondLst>
                                        </p:cTn>
                                        <p:tgtEl>
                                          <p:spTgt spid="57"/>
                                        </p:tgtEl>
                                        <p:attrNameLst>
                                          <p:attrName>style.visibility</p:attrName>
                                        </p:attrNameLst>
                                      </p:cBhvr>
                                      <p:to>
                                        <p:strVal val="visible"/>
                                      </p:to>
                                    </p:set>
                                    <p:animEffect transition="in" filter="strips(upLeft)">
                                      <p:cBhvr>
                                        <p:cTn id="343" dur="500"/>
                                        <p:tgtEl>
                                          <p:spTgt spid="57"/>
                                        </p:tgtEl>
                                      </p:cBhvr>
                                    </p:animEffect>
                                  </p:childTnLst>
                                </p:cTn>
                              </p:par>
                            </p:childTnLst>
                          </p:cTn>
                        </p:par>
                        <p:par>
                          <p:cTn id="344" fill="hold">
                            <p:stCondLst>
                              <p:cond delay="500"/>
                            </p:stCondLst>
                            <p:childTnLst>
                              <p:par>
                                <p:cTn id="345" presetID="26" presetClass="emph" presetSubtype="0" fill="hold" grpId="3" nodeType="afterEffect">
                                  <p:stCondLst>
                                    <p:cond delay="0"/>
                                  </p:stCondLst>
                                  <p:childTnLst>
                                    <p:animEffect transition="out" filter="fade">
                                      <p:cBhvr>
                                        <p:cTn id="346" dur="1000" tmFilter="0, 0; .2, .5; .8, .5; 1, 0"/>
                                        <p:tgtEl>
                                          <p:spTgt spid="21"/>
                                        </p:tgtEl>
                                      </p:cBhvr>
                                    </p:animEffect>
                                    <p:animScale>
                                      <p:cBhvr>
                                        <p:cTn id="347" dur="500" autoRev="1" fill="hold"/>
                                        <p:tgtEl>
                                          <p:spTgt spid="21"/>
                                        </p:tgtEl>
                                      </p:cBhvr>
                                      <p:by x="105000" y="105000"/>
                                    </p:animScale>
                                  </p:childTnLst>
                                </p:cTn>
                              </p:par>
                            </p:childTnLst>
                          </p:cTn>
                        </p:par>
                      </p:childTnLst>
                    </p:cTn>
                  </p:par>
                  <p:par>
                    <p:cTn id="348" fill="hold">
                      <p:stCondLst>
                        <p:cond delay="indefinite"/>
                      </p:stCondLst>
                      <p:childTnLst>
                        <p:par>
                          <p:cTn id="349" fill="hold">
                            <p:stCondLst>
                              <p:cond delay="0"/>
                            </p:stCondLst>
                            <p:childTnLst>
                              <p:par>
                                <p:cTn id="350" presetID="18" presetClass="entr" presetSubtype="6" fill="hold" nodeType="clickEffect">
                                  <p:stCondLst>
                                    <p:cond delay="0"/>
                                  </p:stCondLst>
                                  <p:childTnLst>
                                    <p:set>
                                      <p:cBhvr>
                                        <p:cTn id="351" dur="1" fill="hold">
                                          <p:stCondLst>
                                            <p:cond delay="0"/>
                                          </p:stCondLst>
                                        </p:cTn>
                                        <p:tgtEl>
                                          <p:spTgt spid="37"/>
                                        </p:tgtEl>
                                        <p:attrNameLst>
                                          <p:attrName>style.visibility</p:attrName>
                                        </p:attrNameLst>
                                      </p:cBhvr>
                                      <p:to>
                                        <p:strVal val="visible"/>
                                      </p:to>
                                    </p:set>
                                    <p:animEffect transition="in" filter="strips(downRight)">
                                      <p:cBhvr>
                                        <p:cTn id="352" dur="500"/>
                                        <p:tgtEl>
                                          <p:spTgt spid="37"/>
                                        </p:tgtEl>
                                      </p:cBhvr>
                                    </p:animEffect>
                                  </p:childTnLst>
                                </p:cTn>
                              </p:par>
                              <p:par>
                                <p:cTn id="353" presetID="55" presetClass="entr" presetSubtype="0" fill="hold" grpId="0" nodeType="withEffect">
                                  <p:stCondLst>
                                    <p:cond delay="0"/>
                                  </p:stCondLst>
                                  <p:childTnLst>
                                    <p:set>
                                      <p:cBhvr>
                                        <p:cTn id="354" dur="1" fill="hold">
                                          <p:stCondLst>
                                            <p:cond delay="0"/>
                                          </p:stCondLst>
                                        </p:cTn>
                                        <p:tgtEl>
                                          <p:spTgt spid="25"/>
                                        </p:tgtEl>
                                        <p:attrNameLst>
                                          <p:attrName>style.visibility</p:attrName>
                                        </p:attrNameLst>
                                      </p:cBhvr>
                                      <p:to>
                                        <p:strVal val="visible"/>
                                      </p:to>
                                    </p:set>
                                    <p:anim calcmode="lin" valueType="num">
                                      <p:cBhvr>
                                        <p:cTn id="355" dur="500" fill="hold"/>
                                        <p:tgtEl>
                                          <p:spTgt spid="25"/>
                                        </p:tgtEl>
                                        <p:attrNameLst>
                                          <p:attrName>ppt_w</p:attrName>
                                        </p:attrNameLst>
                                      </p:cBhvr>
                                      <p:tavLst>
                                        <p:tav tm="0">
                                          <p:val>
                                            <p:strVal val="#ppt_w*0.70"/>
                                          </p:val>
                                        </p:tav>
                                        <p:tav tm="100000">
                                          <p:val>
                                            <p:strVal val="#ppt_w"/>
                                          </p:val>
                                        </p:tav>
                                      </p:tavLst>
                                    </p:anim>
                                    <p:anim calcmode="lin" valueType="num">
                                      <p:cBhvr>
                                        <p:cTn id="356" dur="500" fill="hold"/>
                                        <p:tgtEl>
                                          <p:spTgt spid="25"/>
                                        </p:tgtEl>
                                        <p:attrNameLst>
                                          <p:attrName>ppt_h</p:attrName>
                                        </p:attrNameLst>
                                      </p:cBhvr>
                                      <p:tavLst>
                                        <p:tav tm="0">
                                          <p:val>
                                            <p:strVal val="#ppt_h"/>
                                          </p:val>
                                        </p:tav>
                                        <p:tav tm="100000">
                                          <p:val>
                                            <p:strVal val="#ppt_h"/>
                                          </p:val>
                                        </p:tav>
                                      </p:tavLst>
                                    </p:anim>
                                    <p:animEffect transition="in" filter="fade">
                                      <p:cBhvr>
                                        <p:cTn id="357" dur="500"/>
                                        <p:tgtEl>
                                          <p:spTgt spid="25"/>
                                        </p:tgtEl>
                                      </p:cBhvr>
                                    </p:animEffect>
                                  </p:childTnLst>
                                </p:cTn>
                              </p:par>
                              <p:par>
                                <p:cTn id="358" presetID="18" presetClass="entr" presetSubtype="12" fill="hold" nodeType="withEffect">
                                  <p:stCondLst>
                                    <p:cond delay="0"/>
                                  </p:stCondLst>
                                  <p:childTnLst>
                                    <p:set>
                                      <p:cBhvr>
                                        <p:cTn id="359" dur="1" fill="hold">
                                          <p:stCondLst>
                                            <p:cond delay="0"/>
                                          </p:stCondLst>
                                        </p:cTn>
                                        <p:tgtEl>
                                          <p:spTgt spid="93"/>
                                        </p:tgtEl>
                                        <p:attrNameLst>
                                          <p:attrName>style.visibility</p:attrName>
                                        </p:attrNameLst>
                                      </p:cBhvr>
                                      <p:to>
                                        <p:strVal val="visible"/>
                                      </p:to>
                                    </p:set>
                                    <p:animEffect transition="in" filter="strips(downLeft)">
                                      <p:cBhvr>
                                        <p:cTn id="360" dur="500"/>
                                        <p:tgtEl>
                                          <p:spTgt spid="93"/>
                                        </p:tgtEl>
                                      </p:cBhvr>
                                    </p:animEffect>
                                  </p:childTnLst>
                                </p:cTn>
                              </p:par>
                            </p:childTnLst>
                          </p:cTn>
                        </p:par>
                      </p:childTnLst>
                    </p:cTn>
                  </p:par>
                  <p:par>
                    <p:cTn id="361" fill="hold">
                      <p:stCondLst>
                        <p:cond delay="indefinite"/>
                      </p:stCondLst>
                      <p:childTnLst>
                        <p:par>
                          <p:cTn id="362" fill="hold">
                            <p:stCondLst>
                              <p:cond delay="0"/>
                            </p:stCondLst>
                            <p:childTnLst>
                              <p:par>
                                <p:cTn id="363" presetID="26" presetClass="emph" presetSubtype="0" fill="hold" nodeType="clickEffect">
                                  <p:stCondLst>
                                    <p:cond delay="0"/>
                                  </p:stCondLst>
                                  <p:childTnLst>
                                    <p:animEffect transition="out" filter="fade">
                                      <p:cBhvr>
                                        <p:cTn id="364" dur="500" tmFilter="0, 0; .2, .5; .8, .5; 1, 0"/>
                                        <p:tgtEl>
                                          <p:spTgt spid="25"/>
                                        </p:tgtEl>
                                      </p:cBhvr>
                                    </p:animEffect>
                                    <p:animScale>
                                      <p:cBhvr>
                                        <p:cTn id="365" dur="250" autoRev="1" fill="hold"/>
                                        <p:tgtEl>
                                          <p:spTgt spid="25"/>
                                        </p:tgtEl>
                                      </p:cBhvr>
                                      <p:by x="105000" y="105000"/>
                                    </p:animScale>
                                  </p:childTnLst>
                                </p:cTn>
                              </p:par>
                            </p:childTnLst>
                          </p:cTn>
                        </p:par>
                        <p:par>
                          <p:cTn id="366" fill="hold">
                            <p:stCondLst>
                              <p:cond delay="500"/>
                            </p:stCondLst>
                            <p:childTnLst>
                              <p:par>
                                <p:cTn id="367" presetID="18" presetClass="entr" presetSubtype="12" fill="hold" nodeType="afterEffect">
                                  <p:stCondLst>
                                    <p:cond delay="0"/>
                                  </p:stCondLst>
                                  <p:childTnLst>
                                    <p:set>
                                      <p:cBhvr>
                                        <p:cTn id="368" dur="1" fill="hold">
                                          <p:stCondLst>
                                            <p:cond delay="0"/>
                                          </p:stCondLst>
                                        </p:cTn>
                                        <p:tgtEl>
                                          <p:spTgt spid="3"/>
                                        </p:tgtEl>
                                        <p:attrNameLst>
                                          <p:attrName>style.visibility</p:attrName>
                                        </p:attrNameLst>
                                      </p:cBhvr>
                                      <p:to>
                                        <p:strVal val="visible"/>
                                      </p:to>
                                    </p:set>
                                    <p:animEffect transition="in" filter="strips(downLeft)">
                                      <p:cBhvr>
                                        <p:cTn id="369" dur="500"/>
                                        <p:tgtEl>
                                          <p:spTgt spid="3"/>
                                        </p:tgtEl>
                                      </p:cBhvr>
                                    </p:animEffect>
                                  </p:childTnLst>
                                </p:cTn>
                              </p:par>
                            </p:childTnLst>
                          </p:cTn>
                        </p:par>
                        <p:par>
                          <p:cTn id="370" fill="hold">
                            <p:stCondLst>
                              <p:cond delay="1000"/>
                            </p:stCondLst>
                            <p:childTnLst>
                              <p:par>
                                <p:cTn id="371" presetID="55" presetClass="entr" presetSubtype="0" fill="hold" grpId="0" nodeType="afterEffect">
                                  <p:stCondLst>
                                    <p:cond delay="0"/>
                                  </p:stCondLst>
                                  <p:childTnLst>
                                    <p:set>
                                      <p:cBhvr>
                                        <p:cTn id="372" dur="1" fill="hold">
                                          <p:stCondLst>
                                            <p:cond delay="0"/>
                                          </p:stCondLst>
                                        </p:cTn>
                                        <p:tgtEl>
                                          <p:spTgt spid="29"/>
                                        </p:tgtEl>
                                        <p:attrNameLst>
                                          <p:attrName>style.visibility</p:attrName>
                                        </p:attrNameLst>
                                      </p:cBhvr>
                                      <p:to>
                                        <p:strVal val="visible"/>
                                      </p:to>
                                    </p:set>
                                    <p:anim calcmode="lin" valueType="num">
                                      <p:cBhvr>
                                        <p:cTn id="373" dur="500" fill="hold"/>
                                        <p:tgtEl>
                                          <p:spTgt spid="29"/>
                                        </p:tgtEl>
                                        <p:attrNameLst>
                                          <p:attrName>ppt_w</p:attrName>
                                        </p:attrNameLst>
                                      </p:cBhvr>
                                      <p:tavLst>
                                        <p:tav tm="0">
                                          <p:val>
                                            <p:strVal val="#ppt_w*0.70"/>
                                          </p:val>
                                        </p:tav>
                                        <p:tav tm="100000">
                                          <p:val>
                                            <p:strVal val="#ppt_w"/>
                                          </p:val>
                                        </p:tav>
                                      </p:tavLst>
                                    </p:anim>
                                    <p:anim calcmode="lin" valueType="num">
                                      <p:cBhvr>
                                        <p:cTn id="374" dur="500" fill="hold"/>
                                        <p:tgtEl>
                                          <p:spTgt spid="29"/>
                                        </p:tgtEl>
                                        <p:attrNameLst>
                                          <p:attrName>ppt_h</p:attrName>
                                        </p:attrNameLst>
                                      </p:cBhvr>
                                      <p:tavLst>
                                        <p:tav tm="0">
                                          <p:val>
                                            <p:strVal val="#ppt_h"/>
                                          </p:val>
                                        </p:tav>
                                        <p:tav tm="100000">
                                          <p:val>
                                            <p:strVal val="#ppt_h"/>
                                          </p:val>
                                        </p:tav>
                                      </p:tavLst>
                                    </p:anim>
                                    <p:animEffect transition="in" filter="fade">
                                      <p:cBhvr>
                                        <p:cTn id="375" dur="500"/>
                                        <p:tgtEl>
                                          <p:spTgt spid="29"/>
                                        </p:tgtEl>
                                      </p:cBhvr>
                                    </p:animEffect>
                                  </p:childTnLst>
                                </p:cTn>
                              </p:par>
                            </p:childTnLst>
                          </p:cTn>
                        </p:par>
                      </p:childTnLst>
                    </p:cTn>
                  </p:par>
                  <p:par>
                    <p:cTn id="376" fill="hold">
                      <p:stCondLst>
                        <p:cond delay="indefinite"/>
                      </p:stCondLst>
                      <p:childTnLst>
                        <p:par>
                          <p:cTn id="377" fill="hold">
                            <p:stCondLst>
                              <p:cond delay="0"/>
                            </p:stCondLst>
                            <p:childTnLst>
                              <p:par>
                                <p:cTn id="378" presetID="18" presetClass="entr" presetSubtype="12" fill="hold" nodeType="clickEffect">
                                  <p:stCondLst>
                                    <p:cond delay="0"/>
                                  </p:stCondLst>
                                  <p:childTnLst>
                                    <p:set>
                                      <p:cBhvr>
                                        <p:cTn id="379" dur="1" fill="hold">
                                          <p:stCondLst>
                                            <p:cond delay="0"/>
                                          </p:stCondLst>
                                        </p:cTn>
                                        <p:tgtEl>
                                          <p:spTgt spid="53"/>
                                        </p:tgtEl>
                                        <p:attrNameLst>
                                          <p:attrName>style.visibility</p:attrName>
                                        </p:attrNameLst>
                                      </p:cBhvr>
                                      <p:to>
                                        <p:strVal val="visible"/>
                                      </p:to>
                                    </p:set>
                                    <p:animEffect transition="in" filter="strips(downLeft)">
                                      <p:cBhvr>
                                        <p:cTn id="380" dur="500"/>
                                        <p:tgtEl>
                                          <p:spTgt spid="53"/>
                                        </p:tgtEl>
                                      </p:cBhvr>
                                    </p:animEffect>
                                  </p:childTnLst>
                                </p:cTn>
                              </p:par>
                            </p:childTnLst>
                          </p:cTn>
                        </p:par>
                        <p:par>
                          <p:cTn id="381" fill="hold">
                            <p:stCondLst>
                              <p:cond delay="500"/>
                            </p:stCondLst>
                            <p:childTnLst>
                              <p:par>
                                <p:cTn id="382" presetID="26" presetClass="emph" presetSubtype="0" fill="hold" grpId="1" nodeType="afterEffect">
                                  <p:stCondLst>
                                    <p:cond delay="0"/>
                                  </p:stCondLst>
                                  <p:childTnLst>
                                    <p:animEffect transition="out" filter="fade">
                                      <p:cBhvr>
                                        <p:cTn id="383" dur="500" tmFilter="0, 0; .2, .5; .8, .5; 1, 0"/>
                                        <p:tgtEl>
                                          <p:spTgt spid="26"/>
                                        </p:tgtEl>
                                      </p:cBhvr>
                                    </p:animEffect>
                                    <p:animScale>
                                      <p:cBhvr>
                                        <p:cTn id="384" dur="250" autoRev="1" fill="hold"/>
                                        <p:tgtEl>
                                          <p:spTgt spid="26"/>
                                        </p:tgtEl>
                                      </p:cBhvr>
                                      <p:by x="105000" y="105000"/>
                                    </p:animScale>
                                  </p:childTnLst>
                                </p:cTn>
                              </p:par>
                            </p:childTnLst>
                          </p:cTn>
                        </p:par>
                      </p:childTnLst>
                    </p:cTn>
                  </p:par>
                  <p:par>
                    <p:cTn id="385" fill="hold">
                      <p:stCondLst>
                        <p:cond delay="indefinite"/>
                      </p:stCondLst>
                      <p:childTnLst>
                        <p:par>
                          <p:cTn id="386" fill="hold">
                            <p:stCondLst>
                              <p:cond delay="0"/>
                            </p:stCondLst>
                            <p:childTnLst>
                              <p:par>
                                <p:cTn id="387" presetID="18" presetClass="entr" presetSubtype="6" fill="hold" nodeType="clickEffect">
                                  <p:stCondLst>
                                    <p:cond delay="0"/>
                                  </p:stCondLst>
                                  <p:childTnLst>
                                    <p:set>
                                      <p:cBhvr>
                                        <p:cTn id="388" dur="1" fill="hold">
                                          <p:stCondLst>
                                            <p:cond delay="0"/>
                                          </p:stCondLst>
                                        </p:cTn>
                                        <p:tgtEl>
                                          <p:spTgt spid="38"/>
                                        </p:tgtEl>
                                        <p:attrNameLst>
                                          <p:attrName>style.visibility</p:attrName>
                                        </p:attrNameLst>
                                      </p:cBhvr>
                                      <p:to>
                                        <p:strVal val="visible"/>
                                      </p:to>
                                    </p:set>
                                    <p:animEffect transition="in" filter="strips(downRight)">
                                      <p:cBhvr>
                                        <p:cTn id="389" dur="500"/>
                                        <p:tgtEl>
                                          <p:spTgt spid="38"/>
                                        </p:tgtEl>
                                      </p:cBhvr>
                                    </p:animEffect>
                                  </p:childTnLst>
                                </p:cTn>
                              </p:par>
                              <p:par>
                                <p:cTn id="390" presetID="55" presetClass="entr" presetSubtype="0" fill="hold" grpId="0" nodeType="withEffect">
                                  <p:stCondLst>
                                    <p:cond delay="0"/>
                                  </p:stCondLst>
                                  <p:childTnLst>
                                    <p:set>
                                      <p:cBhvr>
                                        <p:cTn id="391" dur="1" fill="hold">
                                          <p:stCondLst>
                                            <p:cond delay="0"/>
                                          </p:stCondLst>
                                        </p:cTn>
                                        <p:tgtEl>
                                          <p:spTgt spid="28"/>
                                        </p:tgtEl>
                                        <p:attrNameLst>
                                          <p:attrName>style.visibility</p:attrName>
                                        </p:attrNameLst>
                                      </p:cBhvr>
                                      <p:to>
                                        <p:strVal val="visible"/>
                                      </p:to>
                                    </p:set>
                                    <p:anim calcmode="lin" valueType="num">
                                      <p:cBhvr>
                                        <p:cTn id="392" dur="500" fill="hold"/>
                                        <p:tgtEl>
                                          <p:spTgt spid="28"/>
                                        </p:tgtEl>
                                        <p:attrNameLst>
                                          <p:attrName>ppt_w</p:attrName>
                                        </p:attrNameLst>
                                      </p:cBhvr>
                                      <p:tavLst>
                                        <p:tav tm="0">
                                          <p:val>
                                            <p:strVal val="#ppt_w*0.70"/>
                                          </p:val>
                                        </p:tav>
                                        <p:tav tm="100000">
                                          <p:val>
                                            <p:strVal val="#ppt_w"/>
                                          </p:val>
                                        </p:tav>
                                      </p:tavLst>
                                    </p:anim>
                                    <p:anim calcmode="lin" valueType="num">
                                      <p:cBhvr>
                                        <p:cTn id="393" dur="500" fill="hold"/>
                                        <p:tgtEl>
                                          <p:spTgt spid="28"/>
                                        </p:tgtEl>
                                        <p:attrNameLst>
                                          <p:attrName>ppt_h</p:attrName>
                                        </p:attrNameLst>
                                      </p:cBhvr>
                                      <p:tavLst>
                                        <p:tav tm="0">
                                          <p:val>
                                            <p:strVal val="#ppt_h"/>
                                          </p:val>
                                        </p:tav>
                                        <p:tav tm="100000">
                                          <p:val>
                                            <p:strVal val="#ppt_h"/>
                                          </p:val>
                                        </p:tav>
                                      </p:tavLst>
                                    </p:anim>
                                    <p:animEffect transition="in" filter="fade">
                                      <p:cBhvr>
                                        <p:cTn id="394" dur="500"/>
                                        <p:tgtEl>
                                          <p:spTgt spid="28"/>
                                        </p:tgtEl>
                                      </p:cBhvr>
                                    </p:animEffect>
                                  </p:childTnLst>
                                </p:cTn>
                              </p:par>
                            </p:childTnLst>
                          </p:cTn>
                        </p:par>
                      </p:childTnLst>
                    </p:cTn>
                  </p:par>
                  <p:par>
                    <p:cTn id="395" fill="hold">
                      <p:stCondLst>
                        <p:cond delay="indefinite"/>
                      </p:stCondLst>
                      <p:childTnLst>
                        <p:par>
                          <p:cTn id="396" fill="hold">
                            <p:stCondLst>
                              <p:cond delay="0"/>
                            </p:stCondLst>
                            <p:childTnLst>
                              <p:par>
                                <p:cTn id="397" presetID="18" presetClass="entr" presetSubtype="6" fill="hold" nodeType="clickEffect">
                                  <p:stCondLst>
                                    <p:cond delay="0"/>
                                  </p:stCondLst>
                                  <p:childTnLst>
                                    <p:set>
                                      <p:cBhvr>
                                        <p:cTn id="398" dur="1" fill="hold">
                                          <p:stCondLst>
                                            <p:cond delay="0"/>
                                          </p:stCondLst>
                                        </p:cTn>
                                        <p:tgtEl>
                                          <p:spTgt spid="129"/>
                                        </p:tgtEl>
                                        <p:attrNameLst>
                                          <p:attrName>style.visibility</p:attrName>
                                        </p:attrNameLst>
                                      </p:cBhvr>
                                      <p:to>
                                        <p:strVal val="visible"/>
                                      </p:to>
                                    </p:set>
                                    <p:animEffect transition="in" filter="strips(downRight)">
                                      <p:cBhvr>
                                        <p:cTn id="399" dur="500"/>
                                        <p:tgtEl>
                                          <p:spTgt spid="129"/>
                                        </p:tgtEl>
                                      </p:cBhvr>
                                    </p:animEffect>
                                  </p:childTnLst>
                                </p:cTn>
                              </p:par>
                            </p:childTnLst>
                          </p:cTn>
                        </p:par>
                        <p:par>
                          <p:cTn id="400" fill="hold">
                            <p:stCondLst>
                              <p:cond delay="500"/>
                            </p:stCondLst>
                            <p:childTnLst>
                              <p:par>
                                <p:cTn id="401" presetID="55" presetClass="entr" presetSubtype="0" fill="hold" grpId="0" nodeType="afterEffect">
                                  <p:stCondLst>
                                    <p:cond delay="0"/>
                                  </p:stCondLst>
                                  <p:childTnLst>
                                    <p:set>
                                      <p:cBhvr>
                                        <p:cTn id="402" dur="1" fill="hold">
                                          <p:stCondLst>
                                            <p:cond delay="0"/>
                                          </p:stCondLst>
                                        </p:cTn>
                                        <p:tgtEl>
                                          <p:spTgt spid="30"/>
                                        </p:tgtEl>
                                        <p:attrNameLst>
                                          <p:attrName>style.visibility</p:attrName>
                                        </p:attrNameLst>
                                      </p:cBhvr>
                                      <p:to>
                                        <p:strVal val="visible"/>
                                      </p:to>
                                    </p:set>
                                    <p:anim calcmode="lin" valueType="num">
                                      <p:cBhvr>
                                        <p:cTn id="403" dur="500" fill="hold"/>
                                        <p:tgtEl>
                                          <p:spTgt spid="30"/>
                                        </p:tgtEl>
                                        <p:attrNameLst>
                                          <p:attrName>ppt_w</p:attrName>
                                        </p:attrNameLst>
                                      </p:cBhvr>
                                      <p:tavLst>
                                        <p:tav tm="0">
                                          <p:val>
                                            <p:strVal val="#ppt_w*0.70"/>
                                          </p:val>
                                        </p:tav>
                                        <p:tav tm="100000">
                                          <p:val>
                                            <p:strVal val="#ppt_w"/>
                                          </p:val>
                                        </p:tav>
                                      </p:tavLst>
                                    </p:anim>
                                    <p:anim calcmode="lin" valueType="num">
                                      <p:cBhvr>
                                        <p:cTn id="404" dur="500" fill="hold"/>
                                        <p:tgtEl>
                                          <p:spTgt spid="30"/>
                                        </p:tgtEl>
                                        <p:attrNameLst>
                                          <p:attrName>ppt_h</p:attrName>
                                        </p:attrNameLst>
                                      </p:cBhvr>
                                      <p:tavLst>
                                        <p:tav tm="0">
                                          <p:val>
                                            <p:strVal val="#ppt_h"/>
                                          </p:val>
                                        </p:tav>
                                        <p:tav tm="100000">
                                          <p:val>
                                            <p:strVal val="#ppt_h"/>
                                          </p:val>
                                        </p:tav>
                                      </p:tavLst>
                                    </p:anim>
                                    <p:animEffect transition="in" filter="fade">
                                      <p:cBhvr>
                                        <p:cTn id="405" dur="500"/>
                                        <p:tgtEl>
                                          <p:spTgt spid="30"/>
                                        </p:tgtEl>
                                      </p:cBhvr>
                                    </p:animEffect>
                                  </p:childTnLst>
                                </p:cTn>
                              </p:par>
                            </p:childTnLst>
                          </p:cTn>
                        </p:par>
                      </p:childTnLst>
                    </p:cTn>
                  </p:par>
                  <p:par>
                    <p:cTn id="406" fill="hold">
                      <p:stCondLst>
                        <p:cond delay="indefinite"/>
                      </p:stCondLst>
                      <p:childTnLst>
                        <p:par>
                          <p:cTn id="407" fill="hold">
                            <p:stCondLst>
                              <p:cond delay="0"/>
                            </p:stCondLst>
                            <p:childTnLst>
                              <p:par>
                                <p:cTn id="408" presetID="18" presetClass="entr" presetSubtype="12" fill="hold" nodeType="clickEffect">
                                  <p:stCondLst>
                                    <p:cond delay="0"/>
                                  </p:stCondLst>
                                  <p:childTnLst>
                                    <p:set>
                                      <p:cBhvr>
                                        <p:cTn id="409" dur="1" fill="hold">
                                          <p:stCondLst>
                                            <p:cond delay="0"/>
                                          </p:stCondLst>
                                        </p:cTn>
                                        <p:tgtEl>
                                          <p:spTgt spid="48"/>
                                        </p:tgtEl>
                                        <p:attrNameLst>
                                          <p:attrName>style.visibility</p:attrName>
                                        </p:attrNameLst>
                                      </p:cBhvr>
                                      <p:to>
                                        <p:strVal val="visible"/>
                                      </p:to>
                                    </p:set>
                                    <p:animEffect transition="in" filter="strips(downLeft)">
                                      <p:cBhvr>
                                        <p:cTn id="410" dur="500"/>
                                        <p:tgtEl>
                                          <p:spTgt spid="48"/>
                                        </p:tgtEl>
                                      </p:cBhvr>
                                    </p:animEffect>
                                  </p:childTnLst>
                                </p:cTn>
                              </p:par>
                            </p:childTnLst>
                          </p:cTn>
                        </p:par>
                        <p:par>
                          <p:cTn id="411" fill="hold">
                            <p:stCondLst>
                              <p:cond delay="500"/>
                            </p:stCondLst>
                            <p:childTnLst>
                              <p:par>
                                <p:cTn id="412" presetID="26" presetClass="emph" presetSubtype="0" fill="hold" grpId="1" nodeType="afterEffect">
                                  <p:stCondLst>
                                    <p:cond delay="0"/>
                                  </p:stCondLst>
                                  <p:childTnLst>
                                    <p:animEffect transition="out" filter="fade">
                                      <p:cBhvr>
                                        <p:cTn id="413" dur="500" tmFilter="0, 0; .2, .5; .8, .5; 1, 0"/>
                                        <p:tgtEl>
                                          <p:spTgt spid="33"/>
                                        </p:tgtEl>
                                      </p:cBhvr>
                                    </p:animEffect>
                                    <p:animScale>
                                      <p:cBhvr>
                                        <p:cTn id="414" dur="250" autoRev="1" fill="hold"/>
                                        <p:tgtEl>
                                          <p:spTgt spid="33"/>
                                        </p:tgtEl>
                                      </p:cBhvr>
                                      <p:by x="105000" y="105000"/>
                                    </p:animScale>
                                  </p:childTnLst>
                                </p:cTn>
                              </p:par>
                            </p:childTnLst>
                          </p:cTn>
                        </p:par>
                        <p:par>
                          <p:cTn id="415" fill="hold">
                            <p:stCondLst>
                              <p:cond delay="1000"/>
                            </p:stCondLst>
                            <p:childTnLst>
                              <p:par>
                                <p:cTn id="416" presetID="26" presetClass="emph" presetSubtype="0" fill="hold" nodeType="afterEffect">
                                  <p:stCondLst>
                                    <p:cond delay="0"/>
                                  </p:stCondLst>
                                  <p:childTnLst>
                                    <p:animEffect transition="out" filter="fade">
                                      <p:cBhvr>
                                        <p:cTn id="417" dur="500" tmFilter="0, 0; .2, .5; .8, .5; 1, 0"/>
                                        <p:tgtEl>
                                          <p:spTgt spid="58"/>
                                        </p:tgtEl>
                                      </p:cBhvr>
                                    </p:animEffect>
                                    <p:animScale>
                                      <p:cBhvr>
                                        <p:cTn id="418" dur="250" autoRev="1" fill="hold"/>
                                        <p:tgtEl>
                                          <p:spTgt spid="58"/>
                                        </p:tgtEl>
                                      </p:cBhvr>
                                      <p:by x="105000" y="105000"/>
                                    </p:animScale>
                                  </p:childTnLst>
                                </p:cTn>
                              </p:par>
                            </p:childTnLst>
                          </p:cTn>
                        </p:par>
                        <p:par>
                          <p:cTn id="419" fill="hold">
                            <p:stCondLst>
                              <p:cond delay="1500"/>
                            </p:stCondLst>
                            <p:childTnLst>
                              <p:par>
                                <p:cTn id="420" presetID="26" presetClass="emph" presetSubtype="0" fill="hold" grpId="2" nodeType="afterEffect">
                                  <p:stCondLst>
                                    <p:cond delay="0"/>
                                  </p:stCondLst>
                                  <p:childTnLst>
                                    <p:animEffect transition="out" filter="fade">
                                      <p:cBhvr>
                                        <p:cTn id="421" dur="500" tmFilter="0, 0; .2, .5; .8, .5; 1, 0"/>
                                        <p:tgtEl>
                                          <p:spTgt spid="23"/>
                                        </p:tgtEl>
                                      </p:cBhvr>
                                    </p:animEffect>
                                    <p:animScale>
                                      <p:cBhvr>
                                        <p:cTn id="422" dur="250" autoRev="1" fill="hold"/>
                                        <p:tgtEl>
                                          <p:spTgt spid="23"/>
                                        </p:tgtEl>
                                      </p:cBhvr>
                                      <p:by x="105000" y="105000"/>
                                    </p:animScale>
                                  </p:childTnLst>
                                </p:cTn>
                              </p:par>
                            </p:childTnLst>
                          </p:cTn>
                        </p:par>
                      </p:childTnLst>
                    </p:cTn>
                  </p:par>
                  <p:par>
                    <p:cTn id="423" fill="hold">
                      <p:stCondLst>
                        <p:cond delay="indefinite"/>
                      </p:stCondLst>
                      <p:childTnLst>
                        <p:par>
                          <p:cTn id="424" fill="hold">
                            <p:stCondLst>
                              <p:cond delay="0"/>
                            </p:stCondLst>
                            <p:childTnLst>
                              <p:par>
                                <p:cTn id="425" presetID="18" presetClass="entr" presetSubtype="12" fill="hold" nodeType="clickEffect">
                                  <p:stCondLst>
                                    <p:cond delay="0"/>
                                  </p:stCondLst>
                                  <p:childTnLst>
                                    <p:set>
                                      <p:cBhvr>
                                        <p:cTn id="426" dur="1" fill="hold">
                                          <p:stCondLst>
                                            <p:cond delay="0"/>
                                          </p:stCondLst>
                                        </p:cTn>
                                        <p:tgtEl>
                                          <p:spTgt spid="10"/>
                                        </p:tgtEl>
                                        <p:attrNameLst>
                                          <p:attrName>style.visibility</p:attrName>
                                        </p:attrNameLst>
                                      </p:cBhvr>
                                      <p:to>
                                        <p:strVal val="visible"/>
                                      </p:to>
                                    </p:set>
                                    <p:animEffect transition="in" filter="strips(downLeft)">
                                      <p:cBhvr>
                                        <p:cTn id="427" dur="1000"/>
                                        <p:tgtEl>
                                          <p:spTgt spid="10"/>
                                        </p:tgtEl>
                                      </p:cBhvr>
                                    </p:animEffect>
                                  </p:childTnLst>
                                </p:cTn>
                              </p:par>
                              <p:par>
                                <p:cTn id="428" presetID="18" presetClass="entr" presetSubtype="12" fill="hold" grpId="0" nodeType="withEffect">
                                  <p:stCondLst>
                                    <p:cond delay="0"/>
                                  </p:stCondLst>
                                  <p:childTnLst>
                                    <p:set>
                                      <p:cBhvr>
                                        <p:cTn id="429" dur="1" fill="hold">
                                          <p:stCondLst>
                                            <p:cond delay="0"/>
                                          </p:stCondLst>
                                        </p:cTn>
                                        <p:tgtEl>
                                          <p:spTgt spid="270"/>
                                        </p:tgtEl>
                                        <p:attrNameLst>
                                          <p:attrName>style.visibility</p:attrName>
                                        </p:attrNameLst>
                                      </p:cBhvr>
                                      <p:to>
                                        <p:strVal val="visible"/>
                                      </p:to>
                                    </p:set>
                                    <p:animEffect transition="in" filter="strips(downLeft)">
                                      <p:cBhvr>
                                        <p:cTn id="430" dur="500"/>
                                        <p:tgtEl>
                                          <p:spTgt spid="270"/>
                                        </p:tgtEl>
                                      </p:cBhvr>
                                    </p:animEffect>
                                  </p:childTnLst>
                                </p:cTn>
                              </p:par>
                            </p:childTnLst>
                          </p:cTn>
                        </p:par>
                        <p:par>
                          <p:cTn id="431" fill="hold">
                            <p:stCondLst>
                              <p:cond delay="1000"/>
                            </p:stCondLst>
                            <p:childTnLst>
                              <p:par>
                                <p:cTn id="432" presetID="26" presetClass="emph" presetSubtype="0" fill="hold" grpId="1" nodeType="afterEffect">
                                  <p:stCondLst>
                                    <p:cond delay="0"/>
                                  </p:stCondLst>
                                  <p:childTnLst>
                                    <p:animEffect transition="out" filter="fade">
                                      <p:cBhvr>
                                        <p:cTn id="433" dur="500" tmFilter="0, 0; .2, .5; .8, .5; 1, 0"/>
                                        <p:tgtEl>
                                          <p:spTgt spid="34"/>
                                        </p:tgtEl>
                                      </p:cBhvr>
                                    </p:animEffect>
                                    <p:animScale>
                                      <p:cBhvr>
                                        <p:cTn id="434" dur="250" autoRev="1" fill="hold"/>
                                        <p:tgtEl>
                                          <p:spTgt spid="34"/>
                                        </p:tgtEl>
                                      </p:cBhvr>
                                      <p:by x="105000" y="105000"/>
                                    </p:animScale>
                                  </p:childTnLst>
                                </p:cTn>
                              </p:par>
                            </p:childTnLst>
                          </p:cTn>
                        </p:par>
                        <p:par>
                          <p:cTn id="435" fill="hold">
                            <p:stCondLst>
                              <p:cond delay="1500"/>
                            </p:stCondLst>
                            <p:childTnLst>
                              <p:par>
                                <p:cTn id="436" presetID="26" presetClass="emph" presetSubtype="0" fill="hold" nodeType="afterEffect">
                                  <p:stCondLst>
                                    <p:cond delay="0"/>
                                  </p:stCondLst>
                                  <p:childTnLst>
                                    <p:animEffect transition="out" filter="fade">
                                      <p:cBhvr>
                                        <p:cTn id="437" dur="500" tmFilter="0, 0; .2, .5; .8, .5; 1, 0"/>
                                        <p:tgtEl>
                                          <p:spTgt spid="146"/>
                                        </p:tgtEl>
                                      </p:cBhvr>
                                    </p:animEffect>
                                    <p:animScale>
                                      <p:cBhvr>
                                        <p:cTn id="438" dur="250" autoRev="1" fill="hold"/>
                                        <p:tgtEl>
                                          <p:spTgt spid="146"/>
                                        </p:tgtEl>
                                      </p:cBhvr>
                                      <p:by x="105000" y="105000"/>
                                    </p:animScale>
                                  </p:childTnLst>
                                </p:cTn>
                              </p:par>
                            </p:childTnLst>
                          </p:cTn>
                        </p:par>
                        <p:par>
                          <p:cTn id="439" fill="hold">
                            <p:stCondLst>
                              <p:cond delay="2000"/>
                            </p:stCondLst>
                            <p:childTnLst>
                              <p:par>
                                <p:cTn id="440" presetID="26" presetClass="emph" presetSubtype="0" fill="hold" grpId="1" nodeType="afterEffect">
                                  <p:stCondLst>
                                    <p:cond delay="0"/>
                                  </p:stCondLst>
                                  <p:childTnLst>
                                    <p:animEffect transition="out" filter="fade">
                                      <p:cBhvr>
                                        <p:cTn id="441" dur="500" tmFilter="0, 0; .2, .5; .8, .5; 1, 0"/>
                                        <p:tgtEl>
                                          <p:spTgt spid="20"/>
                                        </p:tgtEl>
                                      </p:cBhvr>
                                    </p:animEffect>
                                    <p:animScale>
                                      <p:cBhvr>
                                        <p:cTn id="442" dur="250" autoRev="1" fill="hold"/>
                                        <p:tgtEl>
                                          <p:spTgt spid="20"/>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7" grpId="0" animBg="1"/>
      <p:bldP spid="8" grpId="0" animBg="1"/>
      <p:bldP spid="11" grpId="0" animBg="1"/>
      <p:bldP spid="12" grpId="0" animBg="1"/>
      <p:bldP spid="12" grpId="1" animBg="1"/>
      <p:bldP spid="14" grpId="0" animBg="1"/>
      <p:bldP spid="15" grpId="0" animBg="1"/>
      <p:bldP spid="16" grpId="0" animBg="1"/>
      <p:bldP spid="18" grpId="0" animBg="1"/>
      <p:bldP spid="18" grpId="1" animBg="1"/>
      <p:bldP spid="19" grpId="0" animBg="1"/>
      <p:bldP spid="20" grpId="0" animBg="1"/>
      <p:bldP spid="20" grpId="1" animBg="1"/>
      <p:bldP spid="21" grpId="0" animBg="1"/>
      <p:bldP spid="21" grpId="1" animBg="1"/>
      <p:bldP spid="21" grpId="2" animBg="1"/>
      <p:bldP spid="21" grpId="3" animBg="1"/>
      <p:bldP spid="22" grpId="0" animBg="1"/>
      <p:bldP spid="23" grpId="0" animBg="1"/>
      <p:bldP spid="23" grpId="1" animBg="1"/>
      <p:bldP spid="23" grpId="2" animBg="1"/>
      <p:bldP spid="23" grpId="3" animBg="1"/>
      <p:bldP spid="24" grpId="0" animBg="1"/>
      <p:bldP spid="25" grpId="0" animBg="1"/>
      <p:bldP spid="26" grpId="0" animBg="1"/>
      <p:bldP spid="26" grpId="1" animBg="1"/>
      <p:bldP spid="27" grpId="0" animBg="1"/>
      <p:bldP spid="27" grpId="1" animBg="1"/>
      <p:bldP spid="28" grpId="0" animBg="1"/>
      <p:bldP spid="29" grpId="0" animBg="1"/>
      <p:bldP spid="30" grpId="0" animBg="1"/>
      <p:bldP spid="31" grpId="0" animBg="1"/>
      <p:bldP spid="31" grpId="1" animBg="1"/>
      <p:bldP spid="32" grpId="0" animBg="1"/>
      <p:bldP spid="33" grpId="0" animBg="1"/>
      <p:bldP spid="33" grpId="1" animBg="1"/>
      <p:bldP spid="33" grpId="2" animBg="1"/>
      <p:bldP spid="34" grpId="0" animBg="1"/>
      <p:bldP spid="34" grpId="1" animBg="1"/>
      <p:bldP spid="256" grpId="0"/>
      <p:bldP spid="270" grpId="0"/>
      <p:bldP spid="14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0"/>
            <a:ext cx="8643998" cy="6858000"/>
          </a:xfrm>
        </p:spPr>
        <p:txBody>
          <a:bodyPr>
            <a:normAutofit/>
          </a:bodyPr>
          <a:lstStyle/>
          <a:p>
            <a:pPr defTabSz="180975">
              <a:buAutoNum type="arabicPeriod"/>
            </a:pPr>
            <a:r>
              <a:rPr lang="en-US" sz="1000" b="1" dirty="0" smtClean="0">
                <a:solidFill>
                  <a:schemeClr val="tx1"/>
                </a:solidFill>
              </a:rPr>
              <a:t>The system: </a:t>
            </a:r>
            <a:r>
              <a:rPr lang="en-US" sz="1000" dirty="0" smtClean="0">
                <a:solidFill>
                  <a:schemeClr val="tx1"/>
                </a:solidFill>
              </a:rPr>
              <a:t>Simultaneous transactions will be held over for a prescribed period until all the simultaneous transactions have been lodged.  If not lodged within such period, the  deeds will be rejected by the system).</a:t>
            </a:r>
          </a:p>
          <a:p>
            <a:pPr defTabSz="180975">
              <a:buFont typeface="Wingdings" pitchFamily="2" charset="2"/>
              <a:buAutoNum type="arabicPeriod"/>
            </a:pPr>
            <a:r>
              <a:rPr lang="en-US" sz="1000" b="1" dirty="0" smtClean="0">
                <a:solidFill>
                  <a:schemeClr val="tx1"/>
                </a:solidFill>
              </a:rPr>
              <a:t>The system: 																																										- </a:t>
            </a:r>
            <a:r>
              <a:rPr lang="en-US" sz="1000" dirty="0" smtClean="0">
                <a:solidFill>
                  <a:schemeClr val="tx1"/>
                </a:solidFill>
              </a:rPr>
              <a:t>Verifies property description and extent with that on the database of the Surveyor General;																			- Warns the examiner with regard to unregistered servitudes on general plans and diagrams;																			- Unable to recognize and compare information in the draft deed with information in a scanned deed and warns the examiner to carry out this function;		- Selects  and completes generic endorsements. </a:t>
            </a:r>
          </a:p>
          <a:p>
            <a:pPr defTabSz="180975">
              <a:buFont typeface="Wingdings" pitchFamily="2" charset="2"/>
              <a:buAutoNum type="arabicPeriod"/>
            </a:pPr>
            <a:r>
              <a:rPr lang="en-US" sz="1000" b="1" dirty="0" smtClean="0">
                <a:solidFill>
                  <a:schemeClr val="tx1"/>
                </a:solidFill>
              </a:rPr>
              <a:t>Allocation of Deeds:																																								- </a:t>
            </a:r>
            <a:r>
              <a:rPr lang="en-US" sz="1000" dirty="0" smtClean="0">
                <a:solidFill>
                  <a:schemeClr val="tx1"/>
                </a:solidFill>
              </a:rPr>
              <a:t>System has a profile in respect of each examiner, senior examiner, Assistant Registrar, Deputy  Registrar and Registrar;											- What level the person is able to examine, and his/her functions or type of deed;																						- Registrar or delegate adjusts the profiles;																																	- Monitor has authority to register or reject deeds;																															- Registrar and Deputy be able to view/check/ monitor the work of any member of staff, assess deeds on appeal, pass or reject;									- System makes provision for examination teams;																																- Monitor to re-organize team (in case of leave of absence);																													- Deeds allocated automatically on an ongoing basis and on an equal basis according to profiles;																		- On re-</a:t>
            </a:r>
            <a:r>
              <a:rPr lang="en-US" sz="1000" dirty="0" err="1" smtClean="0">
                <a:solidFill>
                  <a:schemeClr val="tx1"/>
                </a:solidFill>
              </a:rPr>
              <a:t>lodgement</a:t>
            </a:r>
            <a:r>
              <a:rPr lang="en-US" sz="1000" dirty="0" smtClean="0">
                <a:solidFill>
                  <a:schemeClr val="tx1"/>
                </a:solidFill>
              </a:rPr>
              <a:t> deeds are allocated to original examiner before allocating new deeds;																				- Automatically forwarded to next level examiner and monitor in team context.</a:t>
            </a:r>
          </a:p>
          <a:p>
            <a:pPr defTabSz="180975">
              <a:buFont typeface="Wingdings" pitchFamily="2" charset="2"/>
              <a:buAutoNum type="arabicPeriod"/>
            </a:pPr>
            <a:r>
              <a:rPr lang="en-US" sz="1000" b="1" dirty="0" smtClean="0">
                <a:solidFill>
                  <a:schemeClr val="tx1"/>
                </a:solidFill>
              </a:rPr>
              <a:t>Examiners:																																										- </a:t>
            </a:r>
            <a:r>
              <a:rPr lang="en-US" sz="1000" dirty="0" smtClean="0">
                <a:solidFill>
                  <a:schemeClr val="tx1"/>
                </a:solidFill>
              </a:rPr>
              <a:t>Comply with laws, directives, practice and procedures;																														- Purge interdicts and caveats;																																					- Cross out notes to indicate removal upon compliance – may not be obliterated;																							- Draft non generic endorsements which is kept by the system in draft format until verified by next level examiner;													- Only monitor be able to return, reject or withdraw deeds.</a:t>
            </a:r>
            <a:r>
              <a:rPr lang="en-US" sz="1000" b="1" dirty="0" smtClean="0"/>
              <a:t> 																												The System:																																										- </a:t>
            </a:r>
            <a:r>
              <a:rPr lang="en-US" sz="1000" dirty="0" smtClean="0"/>
              <a:t>Provides for deeds to be referred by senior examiner, or monitor to any person at lower level;																		- Provides for on-screen notification at person’s workstation to whom deed is referred;																					-  Person must be allowed to complete deed engaged with and not be permitted to open new deed until referral has been dealt with and returned.</a:t>
            </a:r>
          </a:p>
          <a:p>
            <a:pPr defTabSz="180975">
              <a:buFont typeface="Wingdings" pitchFamily="2" charset="2"/>
              <a:buAutoNum type="arabicPeriod"/>
            </a:pPr>
            <a:r>
              <a:rPr lang="en-US" sz="1000" b="1" dirty="0" smtClean="0"/>
              <a:t>Rejected Deeds:																																									- </a:t>
            </a:r>
            <a:r>
              <a:rPr lang="en-US" sz="1000" dirty="0" smtClean="0"/>
              <a:t>System attach “Notice of Rejection”, i.e. deeds will be rejected out-and-out if not rectified in prescribed period;													- All deeds referred back even for smallest error;																																- </a:t>
            </a:r>
            <a:r>
              <a:rPr lang="en-US" sz="1000" dirty="0" err="1" smtClean="0"/>
              <a:t>Conveyancers</a:t>
            </a:r>
            <a:r>
              <a:rPr lang="en-US" sz="1000" dirty="0" smtClean="0"/>
              <a:t> whose deeds have no errors be informed that deeds have been referred back;																			- </a:t>
            </a:r>
            <a:r>
              <a:rPr lang="en-US" sz="1000" dirty="0" err="1" smtClean="0"/>
              <a:t>Conveyancers</a:t>
            </a:r>
            <a:r>
              <a:rPr lang="en-US" sz="1000" dirty="0" smtClean="0"/>
              <a:t> comment or reply to notes, but will not be able to amend notes;																							- Deeds not rectified in prescribed period be rejected out and out &amp; system empty “Rejection Box” &amp; delete deeds from system</a:t>
            </a:r>
          </a:p>
          <a:p>
            <a:pPr defTabSz="180975">
              <a:buFont typeface="Wingdings" pitchFamily="2" charset="2"/>
              <a:buAutoNum type="arabicPeriod"/>
            </a:pPr>
            <a:r>
              <a:rPr lang="en-US" sz="1000" b="1" dirty="0" smtClean="0">
                <a:solidFill>
                  <a:schemeClr val="tx1"/>
                </a:solidFill>
              </a:rPr>
              <a:t>Holdover Box: </a:t>
            </a:r>
            <a:r>
              <a:rPr lang="en-US" sz="1000" dirty="0" smtClean="0">
                <a:solidFill>
                  <a:schemeClr val="tx1"/>
                </a:solidFill>
              </a:rPr>
              <a:t>To  allow for arrangement of simul</a:t>
            </a:r>
            <a:r>
              <a:rPr lang="en-US" sz="1000" dirty="0" smtClean="0"/>
              <a:t>taneous </a:t>
            </a:r>
            <a:r>
              <a:rPr lang="en-US" sz="1000" dirty="0" smtClean="0">
                <a:solidFill>
                  <a:schemeClr val="tx1"/>
                </a:solidFill>
              </a:rPr>
              <a:t>registration of simul</a:t>
            </a:r>
            <a:r>
              <a:rPr lang="en-US" sz="1000" dirty="0" smtClean="0"/>
              <a:t>taneous </a:t>
            </a:r>
            <a:r>
              <a:rPr lang="en-US" sz="1000" dirty="0" smtClean="0">
                <a:solidFill>
                  <a:schemeClr val="tx1"/>
                </a:solidFill>
              </a:rPr>
              <a:t>transactions and financial arrangements, etc.</a:t>
            </a:r>
          </a:p>
          <a:p>
            <a:pPr defTabSz="180975">
              <a:buFont typeface="Wingdings" pitchFamily="2" charset="2"/>
              <a:buAutoNum type="arabicPeriod"/>
            </a:pPr>
            <a:r>
              <a:rPr lang="en-US" sz="1000" b="1" dirty="0" smtClean="0"/>
              <a:t>Final </a:t>
            </a:r>
            <a:r>
              <a:rPr lang="en-US" sz="1000" b="1" dirty="0" err="1" smtClean="0"/>
              <a:t>Blackbooking</a:t>
            </a:r>
            <a:r>
              <a:rPr lang="en-US" sz="1000" b="1" dirty="0" smtClean="0"/>
              <a:t>:																																								- </a:t>
            </a:r>
            <a:r>
              <a:rPr lang="en-US" sz="1000" dirty="0" smtClean="0"/>
              <a:t>System records interdicts received after </a:t>
            </a:r>
            <a:r>
              <a:rPr lang="en-US" sz="1000" dirty="0" err="1" smtClean="0"/>
              <a:t>blackbooking</a:t>
            </a:r>
            <a:r>
              <a:rPr lang="en-US" sz="1000" dirty="0" smtClean="0"/>
              <a:t> process during preliminary validation, on the examiner’s note sheet &amp; refers deed to an examiner;		- Examiners will be able to view all interdicts;																																	- Examiner may purge interdict made by system on note sheet and re-instate deed</a:t>
            </a:r>
          </a:p>
          <a:p>
            <a:pPr defTabSz="180975">
              <a:buFont typeface="Wingdings" pitchFamily="2" charset="2"/>
              <a:buAutoNum type="arabicPeriod"/>
            </a:pPr>
            <a:endParaRPr lang="en-US" sz="1000" dirty="0" smtClean="0"/>
          </a:p>
          <a:p>
            <a:pPr defTabSz="180975">
              <a:buFont typeface="Wingdings" pitchFamily="2" charset="2"/>
              <a:buAutoNum type="arabicPeriod"/>
            </a:pPr>
            <a:endParaRPr lang="en-US" sz="1000" dirty="0" smtClean="0"/>
          </a:p>
          <a:p>
            <a:pPr defTabSz="180975">
              <a:buFont typeface="Wingdings" pitchFamily="2" charset="2"/>
              <a:buAutoNum type="arabicPeriod"/>
            </a:pPr>
            <a:endParaRPr lang="en-US" sz="1000" dirty="0" smtClean="0">
              <a:solidFill>
                <a:schemeClr val="tx1"/>
              </a:solidFill>
            </a:endParaRPr>
          </a:p>
          <a:p>
            <a:pPr defTabSz="180975">
              <a:buFont typeface="Wingdings" pitchFamily="2" charset="2"/>
              <a:buAutoNum type="arabicPeriod"/>
            </a:pPr>
            <a:endParaRPr lang="en-US" sz="1000" dirty="0" smtClean="0"/>
          </a:p>
          <a:p>
            <a:pPr defTabSz="180975">
              <a:buFont typeface="Wingdings" pitchFamily="2" charset="2"/>
              <a:buAutoNum type="arabicPeriod"/>
            </a:pPr>
            <a:endParaRPr lang="en-US" sz="1000" dirty="0" smtClean="0"/>
          </a:p>
          <a:p>
            <a:pPr defTabSz="180975">
              <a:buFont typeface="Wingdings" pitchFamily="2" charset="2"/>
              <a:buAutoNum type="arabicPeriod"/>
            </a:pPr>
            <a:endParaRPr lang="en-US" sz="1000" dirty="0" smtClean="0"/>
          </a:p>
          <a:p>
            <a:pPr defTabSz="180975">
              <a:buFont typeface="Wingdings" pitchFamily="2" charset="2"/>
              <a:buAutoNum type="arabicPeriod"/>
            </a:pPr>
            <a:endParaRPr lang="en-US" sz="1000" dirty="0" smtClean="0"/>
          </a:p>
          <a:p>
            <a:pPr defTabSz="180975">
              <a:buFont typeface="Wingdings" pitchFamily="2" charset="2"/>
              <a:buAutoNum type="arabicPeriod"/>
            </a:pPr>
            <a:endParaRPr lang="en-US" sz="1000" dirty="0" smtClean="0"/>
          </a:p>
          <a:p>
            <a:pPr defTabSz="180975">
              <a:buFont typeface="Wingdings" pitchFamily="2" charset="2"/>
              <a:buAutoNum type="arabicPeriod"/>
            </a:pPr>
            <a:endParaRPr lang="en-US" sz="1000" dirty="0" smtClean="0">
              <a:solidFill>
                <a:schemeClr val="tx1"/>
              </a:solidFill>
            </a:endParaRPr>
          </a:p>
          <a:p>
            <a:pPr defTabSz="180975">
              <a:buFont typeface="Wingdings" pitchFamily="2" charset="2"/>
              <a:buAutoNum type="arabicPeriod"/>
            </a:pPr>
            <a:endParaRPr lang="en-US" sz="1000" dirty="0" smtClean="0">
              <a:solidFill>
                <a:schemeClr val="tx1"/>
              </a:solidFill>
            </a:endParaRPr>
          </a:p>
          <a:p>
            <a:pPr defTabSz="180975">
              <a:buFont typeface="Wingdings" pitchFamily="2" charset="2"/>
              <a:buAutoNum type="arabicPeriod"/>
            </a:pPr>
            <a:endParaRPr lang="en-US" sz="1000" dirty="0" smtClean="0"/>
          </a:p>
          <a:p>
            <a:pPr defTabSz="180975">
              <a:buFont typeface="Wingdings" pitchFamily="2" charset="2"/>
              <a:buAutoNum type="arabicPeriod"/>
            </a:pPr>
            <a:endParaRPr lang="en-US" sz="1000" dirty="0" smtClean="0"/>
          </a:p>
          <a:p>
            <a:pPr defTabSz="180975">
              <a:buFont typeface="Wingdings" pitchFamily="2" charset="2"/>
              <a:buAutoNum type="arabicPeriod"/>
            </a:pPr>
            <a:endParaRPr lang="en-US" sz="1000" dirty="0" smtClean="0"/>
          </a:p>
          <a:p>
            <a:pPr defTabSz="180975">
              <a:buFont typeface="Wingdings" pitchFamily="2" charset="2"/>
              <a:buAutoNum type="arabicPeriod"/>
            </a:pPr>
            <a:endParaRPr lang="en-US" sz="1000" dirty="0" smtClean="0"/>
          </a:p>
          <a:p>
            <a:pPr defTabSz="180975">
              <a:buFont typeface="Wingdings" pitchFamily="2" charset="2"/>
              <a:buAutoNum type="arabicPeriod"/>
            </a:pPr>
            <a:endParaRPr lang="en-US" sz="1000" dirty="0" smtClean="0"/>
          </a:p>
          <a:p>
            <a:pPr defTabSz="180975">
              <a:buFont typeface="Wingdings" pitchFamily="2" charset="2"/>
              <a:buAutoNum type="arabicPeriod"/>
            </a:pPr>
            <a:endParaRPr lang="en-US" sz="1000" dirty="0" smtClean="0"/>
          </a:p>
          <a:p>
            <a:pPr defTabSz="180975">
              <a:buFont typeface="Wingdings" pitchFamily="2" charset="2"/>
              <a:buAutoNum type="arabicPeriod"/>
            </a:pPr>
            <a:endParaRPr lang="en-US" sz="1000" dirty="0" smtClean="0"/>
          </a:p>
          <a:p>
            <a:pPr defTabSz="180975">
              <a:buFont typeface="Wingdings" pitchFamily="2" charset="2"/>
              <a:buAutoNum type="arabicPeriod"/>
            </a:pPr>
            <a:endParaRPr lang="en-US" sz="1000" dirty="0" smtClean="0">
              <a:solidFill>
                <a:schemeClr val="tx1"/>
              </a:solidFill>
            </a:endParaRPr>
          </a:p>
          <a:p>
            <a:pPr defTabSz="180975">
              <a:buFont typeface="Wingdings" pitchFamily="2" charset="2"/>
              <a:buAutoNum type="arabicPeriod"/>
            </a:pPr>
            <a:endParaRPr lang="en-US" sz="1000" dirty="0" smtClean="0">
              <a:solidFill>
                <a:schemeClr val="tx1"/>
              </a:solidFill>
            </a:endParaRPr>
          </a:p>
          <a:p>
            <a:pPr defTabSz="180975">
              <a:buAutoNum type="arabicPeriod"/>
            </a:pPr>
            <a:endParaRPr lang="en-US" sz="1000" dirty="0" smtClean="0">
              <a:solidFill>
                <a:schemeClr val="tx1"/>
              </a:solidFill>
            </a:endParaRPr>
          </a:p>
          <a:p>
            <a:pPr defTabSz="180975">
              <a:buAutoNum type="arabicPeriod"/>
            </a:pPr>
            <a:endParaRPr lang="en-US" sz="1000" dirty="0" smtClean="0">
              <a:solidFill>
                <a:schemeClr val="tx1"/>
              </a:solidFill>
            </a:endParaRPr>
          </a:p>
          <a:p>
            <a:pPr defTabSz="180975">
              <a:buAutoNum type="arabicPeriod"/>
            </a:pPr>
            <a:endParaRPr lang="en-US" sz="1000" dirty="0" smtClean="0">
              <a:solidFill>
                <a:schemeClr val="tx1"/>
              </a:solidFill>
            </a:endParaRPr>
          </a:p>
          <a:p>
            <a:pPr defTabSz="180975">
              <a:buAutoNum type="arabicPeriod"/>
            </a:pPr>
            <a:endParaRPr lang="en-US" sz="1000" dirty="0" smtClean="0">
              <a:solidFill>
                <a:schemeClr val="tx1"/>
              </a:solidFill>
            </a:endParaRPr>
          </a:p>
          <a:p>
            <a:pPr defTabSz="180975">
              <a:buAutoNum type="arabicPeriod"/>
            </a:pPr>
            <a:endParaRPr lang="en-US" sz="1000" dirty="0">
              <a:solidFill>
                <a:schemeClr val="tx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Mirrored buildings design template">
  <a:themeElements>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fontScheme name="Default Design">
      <a:majorFont>
        <a:latin typeface="Trebuchet MS"/>
        <a:ea typeface=""/>
        <a:cs typeface=""/>
      </a:majorFont>
      <a:minorFont>
        <a:latin typeface="Trebuchet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Mirrored buildings design template</Template>
  <TotalTime>2715</TotalTime>
  <Words>521</Words>
  <Application>Microsoft Office PowerPoint</Application>
  <PresentationFormat>On-screen Show (4:3)</PresentationFormat>
  <Paragraphs>207</Paragraphs>
  <Slides>4</Slides>
  <Notes>0</Notes>
  <HiddenSlides>2</HiddenSlides>
  <MMClips>0</MMClips>
  <ScaleCrop>false</ScaleCrop>
  <HeadingPairs>
    <vt:vector size="4" baseType="variant">
      <vt:variant>
        <vt:lpstr>Theme</vt:lpstr>
      </vt:variant>
      <vt:variant>
        <vt:i4>2</vt:i4>
      </vt:variant>
      <vt:variant>
        <vt:lpstr>Slide Titles</vt:lpstr>
      </vt:variant>
      <vt:variant>
        <vt:i4>4</vt:i4>
      </vt:variant>
    </vt:vector>
  </HeadingPairs>
  <TitlesOfParts>
    <vt:vector size="6" baseType="lpstr">
      <vt:lpstr>Mirrored buildings design template</vt:lpstr>
      <vt:lpstr>Office Theme</vt:lpstr>
      <vt:lpstr>Slide 1</vt:lpstr>
      <vt:lpstr>Slide 2</vt:lpstr>
      <vt:lpstr>Slide 3</vt:lpstr>
      <vt:lpstr>Slide 4</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Electronic Deeds Registration System (e-DRS_</dc:title>
  <dc:creator> </dc:creator>
  <cp:lastModifiedBy>Korbitec</cp:lastModifiedBy>
  <cp:revision>238</cp:revision>
  <dcterms:created xsi:type="dcterms:W3CDTF">2010-05-18T09:40:16Z</dcterms:created>
  <dcterms:modified xsi:type="dcterms:W3CDTF">2011-03-09T11:46:34Z</dcterms:modified>
</cp:coreProperties>
</file>